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996C-8B77-4C27-8228-4F1CBBD3AA9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E552-4536-45F4-9926-C7870D698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00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E552-4536-45F4-9926-C7870D6982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17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E3DCB-54FA-4B5C-8E29-FF210C7DFBB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623B-327B-4BA7-A6E5-7EB0A5A15D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133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156F-E012-419A-B0ED-87F259C02F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6250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24A00-D440-4BBA-8C27-74B932971A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249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78B2-5575-4864-A668-00060B4E2D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661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062E-439B-4F99-AA7E-FE967E134B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927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C1494-592D-461A-8603-E078136243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094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97AB-E267-4014-B989-BE0FC8A597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6038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7F354-0583-4188-B57E-B6EDB2E04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8321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F7E94-BD43-4F2C-8D22-22EFFCBA4B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5835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4B29-8270-4BD4-8609-68AD74FD31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37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81476-4036-4533-B8A6-FB68EB499DC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6029" y="2341950"/>
            <a:ext cx="62020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образуются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метеоритные кратеры?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655" y="749241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973" y="4221088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смоделировать с детьми метеоритный кратер, познакомив со способом его образования;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точнить представления детей о Солнечной системе.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astronomija/Solnechnaja-sistema-i-ejo-planety/0001-001-V-2006-godu-Mezhdunarodnyj-Astronomicheskij-Sojuz-MAS-iskljuchil-Plu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76672"/>
            <a:ext cx="8581915" cy="5595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novayagazeta.ru/storage/c/2013/05/16/1368688302_766399_5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74" y="3789040"/>
            <a:ext cx="2251026" cy="2813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65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elvet.by/files/userfiles/3083/211873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4042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0.liveinternet.ru/images/attach/c/4/78/561/78561602_Elen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9" y="3299726"/>
            <a:ext cx="3836797" cy="3236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stronews.com/news/bilder/2004/0404-01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44169"/>
            <a:ext cx="3192289" cy="319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edikforum.ru/news/uploads/posts/2013-04/1366836796_nas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17" y="244934"/>
            <a:ext cx="3747221" cy="2885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ovayagazeta.ru/storage/c/2013/05/16/1368688302_766399_5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33422"/>
            <a:ext cx="2251026" cy="2813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3995936" y="2564904"/>
            <a:ext cx="1512168" cy="851273"/>
          </a:xfrm>
          <a:prstGeom prst="cloudCallout">
            <a:avLst>
              <a:gd name="adj1" fmla="val -11208"/>
              <a:gd name="adj2" fmla="val 1041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Комета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726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acerocks.org/uploads/4/0/1/5/4015050/733413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02445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oza.ru/pics/2009/08/22/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34061" cy="301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pdialog.ru/wp-content/uploads/2013/02/%D0%BC%D0%B5%D1%82%D0%B5%D0%BE%D1%80%D0%B8%D1%82-e1361000704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025849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edia.begeek.fr/2013/02/Meteor-Crater-650x4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55" y="3356992"/>
            <a:ext cx="432491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7266365"/>
      </p:ext>
    </p:extLst>
  </p:cSld>
  <p:clrMapOvr>
    <a:masterClrMapping/>
  </p:clrMapOvr>
</p:sld>
</file>

<file path=ppt/theme/theme1.xml><?xml version="1.0" encoding="utf-8"?>
<a:theme xmlns:a="http://schemas.openxmlformats.org/drawingml/2006/main" name="9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104</TotalTime>
  <Words>30</Words>
  <Application>Microsoft Office PowerPoint</Application>
  <PresentationFormat>Экран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9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15</cp:revision>
  <dcterms:created xsi:type="dcterms:W3CDTF">2015-01-10T04:39:39Z</dcterms:created>
  <dcterms:modified xsi:type="dcterms:W3CDTF">2015-02-10T12:35:15Z</dcterms:modified>
</cp:coreProperties>
</file>