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8" r:id="rId4"/>
    <p:sldId id="260" r:id="rId5"/>
    <p:sldId id="263" r:id="rId6"/>
    <p:sldId id="267" r:id="rId7"/>
    <p:sldId id="265" r:id="rId8"/>
    <p:sldId id="264" r:id="rId9"/>
    <p:sldId id="270" r:id="rId10"/>
    <p:sldId id="273" r:id="rId11"/>
    <p:sldId id="268" r:id="rId12"/>
    <p:sldId id="271" r:id="rId13"/>
    <p:sldId id="277" r:id="rId14"/>
    <p:sldId id="262" r:id="rId15"/>
    <p:sldId id="266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44858C-B4CD-4E3F-9D04-573836BCF79D}" type="datetimeFigureOut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C0A1EF-3A22-4756-8945-DA44E506B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031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0A1EF-3A22-4756-8945-DA44E506BF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1C7B-93CC-429D-A4C1-E61CA71631FA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2E1F-9039-418D-A08D-CAC69C590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EE6B-E11E-4B99-A221-DCCB20F86DA4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D7BA-C017-4A8C-82C2-8B6FEEC79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A9DF-28AC-41FD-824A-F7976B8FA706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09C1-0D64-44CC-82C6-D24CC5AB1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698C-ED32-4441-AEB4-B44CCA217F11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58534-7D52-48D7-A9E2-D6C18FD4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AAF8F-8164-44F8-A87A-A9B8140B290A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126-294B-4B33-B255-CB62E8A64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6074-0AC4-4397-9748-C754198B09F7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1622-8D54-42D5-AABC-B0DE416D0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DB3C-295D-4469-BB1E-75DB76D73684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27E0-3881-470B-8F63-24346EF7B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5324-E49E-4314-84A8-464E33E97229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4147-8F1A-4944-A9B5-E0FC0B5B0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BF1F-CDA2-4FC2-AB9D-8D2AECC891A5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29D7-E75D-4A5D-B506-6029C1B22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2435-A2F0-45A6-8B5A-19376091B590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52C2-5F99-4603-A31B-9C6250710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9B9A-699A-4688-A232-73B7CE2A96A8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2DF67-33D9-482C-8993-BC339B4A7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D357B-1716-42D4-8D4E-27C5CDB2F9AD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8CBC1E-CBE0-451F-8779-CAB078ADC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utdoors.ru/book/skaut/img/h1.gif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pics2.pokazuha.ru/p442/0/2/5129033p20.jpg" TargetMode="External"/><Relationship Id="rId7" Type="http://schemas.openxmlformats.org/officeDocument/2006/relationships/hyperlink" Target="http://www.piterhunt.ru/pages/literatura/formozov/inforest/InForest-10.gif" TargetMode="External"/><Relationship Id="rId12" Type="http://schemas.openxmlformats.org/officeDocument/2006/relationships/image" Target="../media/image38.jpeg"/><Relationship Id="rId17" Type="http://schemas.openxmlformats.org/officeDocument/2006/relationships/image" Target="../media/image14.png"/><Relationship Id="rId2" Type="http://schemas.openxmlformats.org/officeDocument/2006/relationships/hyperlink" Target="http://sinzhany.ru/images/galereya/foto_zhivotnyh/big/16.jpg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leswithstyle.com/images/Red%20Wolf%20tracks.jpg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://img-fotki.yandex.ru/get/13/zlykabobrik.1/0_7815_fc0dc7fe_XL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36.jpeg"/><Relationship Id="rId4" Type="http://schemas.openxmlformats.org/officeDocument/2006/relationships/hyperlink" Target="http://img.mota.ru/upload/wallpapers/2009/07/15/11/02/3644/animals_698-1280x800.jpg" TargetMode="External"/><Relationship Id="rId9" Type="http://schemas.openxmlformats.org/officeDocument/2006/relationships/hyperlink" Target="http://www.piterhunt.ru/Library/sledopyt/im/5/dvazayac.gif" TargetMode="External"/><Relationship Id="rId1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208/daemon-ekb.0/0_1ef3b_408c4855_L" TargetMode="External"/><Relationship Id="rId13" Type="http://schemas.openxmlformats.org/officeDocument/2006/relationships/image" Target="../media/image42.jpeg"/><Relationship Id="rId3" Type="http://schemas.openxmlformats.org/officeDocument/2006/relationships/hyperlink" Target="http://papa-vlad.narod.ru/photo/o-zhivotnykh/V-lesu-2.files/007-Volk.html" TargetMode="External"/><Relationship Id="rId7" Type="http://schemas.openxmlformats.org/officeDocument/2006/relationships/hyperlink" Target="http://www.babytoy.ru/products_pictures/Schleich14310.jpg" TargetMode="External"/><Relationship Id="rId12" Type="http://schemas.openxmlformats.org/officeDocument/2006/relationships/image" Target="../media/image41.jpeg"/><Relationship Id="rId2" Type="http://schemas.openxmlformats.org/officeDocument/2006/relationships/hyperlink" Target="http://img-fotki.yandex.ru/get/4405/ogutman.0/0_4d14c_87f54580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801/dimonych-eleonora.65/0_4b805_262b3dce_XL" TargetMode="External"/><Relationship Id="rId11" Type="http://schemas.openxmlformats.org/officeDocument/2006/relationships/image" Target="../media/image40.jpeg"/><Relationship Id="rId5" Type="http://schemas.openxmlformats.org/officeDocument/2006/relationships/hyperlink" Target="http://img-fotki.yandex.ru/get/4703/lulu0501.cd/0_64cb2_201177d3_orig.jpg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15.jpeg"/><Relationship Id="rId4" Type="http://schemas.openxmlformats.org/officeDocument/2006/relationships/hyperlink" Target="http://www.1zoom.ru/big2/29/223931-Dayane.jpg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shsad.ua/i/gallery/wallpapers/26/1280_960/S7N9Wh3J.jpg" TargetMode="External"/><Relationship Id="rId13" Type="http://schemas.openxmlformats.org/officeDocument/2006/relationships/image" Target="../media/image49.png"/><Relationship Id="rId3" Type="http://schemas.openxmlformats.org/officeDocument/2006/relationships/hyperlink" Target="http://www.stihi.ru/pics/2011/06/12/905.jpg" TargetMode="External"/><Relationship Id="rId7" Type="http://schemas.openxmlformats.org/officeDocument/2006/relationships/hyperlink" Target="http://zundercom.narod.ru/images/5-1/lisja_nora.jpg" TargetMode="External"/><Relationship Id="rId12" Type="http://schemas.openxmlformats.org/officeDocument/2006/relationships/image" Target="../media/image48.jpeg"/><Relationship Id="rId2" Type="http://schemas.openxmlformats.org/officeDocument/2006/relationships/hyperlink" Target="http://i2.guns.ru/forums/icons/forum_pictures/001618/1618522.jpg" TargetMode="Externa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cowzoo.ru/images/A63_01b.jpg" TargetMode="External"/><Relationship Id="rId11" Type="http://schemas.openxmlformats.org/officeDocument/2006/relationships/image" Target="../media/image47.jpeg"/><Relationship Id="rId5" Type="http://schemas.openxmlformats.org/officeDocument/2006/relationships/hyperlink" Target="http://ionov.flamber.ru/files/photos/1162123695/1204667123_o.jpg" TargetMode="External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hyperlink" Target="http://grandwallpapers.net/wallpapers/belii-zayats/belii-zayats_1920x1200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hyperlink" Target="http://festival.1september.ru/articles/570499/" TargetMode="External"/><Relationship Id="rId7" Type="http://schemas.openxmlformats.org/officeDocument/2006/relationships/image" Target="../media/image34.png"/><Relationship Id="rId2" Type="http://schemas.openxmlformats.org/officeDocument/2006/relationships/hyperlink" Target="http://900igr.net/datai/biologija/Dikie/0008-006-ZHilische-medvedj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11170.vkontakte.ru/u144876450/-14/x_f077cc7f.jpg" TargetMode="External"/><Relationship Id="rId5" Type="http://schemas.openxmlformats.org/officeDocument/2006/relationships/hyperlink" Target="http://img-fotki.yandex.ru/get/4705/cadi-1986.66d/0_86121_6fbe7ad4_XL" TargetMode="External"/><Relationship Id="rId10" Type="http://schemas.openxmlformats.org/officeDocument/2006/relationships/image" Target="../media/image55.jpeg"/><Relationship Id="rId4" Type="http://schemas.openxmlformats.org/officeDocument/2006/relationships/hyperlink" Target="http://img-fotki.yandex.ru/get/5402/gogouua.18/0_42d3e_1b6ed5c7_orig.jpg" TargetMode="Externa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file:///C:\Users\Olesya\Desktop\&#1052;&#1086;&#1103;%20&#1076;&#1086;&#1082;&#1091;&#1084;&#1077;&#1085;&#1090;&#1072;&#1094;&#1080;&#1103;\&#1082;&#1086;&#1085;&#1082;&#1091;&#1088;&#1089;%20&#1086;&#1083;&#1077;&#1089;&#1103;%20&#1084;&#1072;&#1094;\&#1087;&#1088;&#1077;&#1079;\&#1050;&#1072;&#1073;&#1099;%20&#1053;&#1077;%20&#1041;&#1099;&#1083;&#1086;%20&#1047;&#1080;&#1084;&#1099;.mp3" TargetMode="External"/><Relationship Id="rId1" Type="http://schemas.microsoft.com/office/2007/relationships/media" Target="file:///C:\Users\Olesya\Desktop\&#1052;&#1086;&#1103;%20&#1076;&#1086;&#1082;&#1091;&#1084;&#1077;&#1085;&#1090;&#1072;&#1094;&#1080;&#1103;\&#1082;&#1086;&#1085;&#1082;&#1091;&#1088;&#1089;%20&#1086;&#1083;&#1077;&#1089;&#1103;%20&#1084;&#1072;&#1094;\&#1087;&#1088;&#1077;&#1079;\&#1050;&#1072;&#1073;&#1099;%20&#1053;&#1077;%20&#1041;&#1099;&#1083;&#1086;%20&#1047;&#1080;&#1084;&#1099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file:///C:\Users\Olesya\Desktop\&#1052;&#1086;&#1103;%20&#1076;&#1086;&#1082;&#1091;&#1084;&#1077;&#1085;&#1090;&#1072;&#1094;&#1080;&#1103;\&#1082;&#1086;&#1085;&#1082;&#1091;&#1088;&#1089;%20&#1086;&#1083;&#1077;&#1089;&#1103;%20&#1084;&#1072;&#1094;\&#1087;&#1088;&#1077;&#1079;\Zavyvanie_vjugi.mp3" TargetMode="External"/><Relationship Id="rId1" Type="http://schemas.microsoft.com/office/2007/relationships/media" Target="file:///C:\Users\Olesya\Desktop\&#1052;&#1086;&#1103;%20&#1076;&#1086;&#1082;&#1091;&#1084;&#1077;&#1085;&#1090;&#1072;&#1094;&#1080;&#1103;\&#1082;&#1086;&#1085;&#1082;&#1091;&#1088;&#1089;%20&#1086;&#1083;&#1077;&#1089;&#1103;%20&#1084;&#1072;&#1094;\&#1087;&#1088;&#1077;&#1079;\Zavyvanie_vjugi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7772400" cy="20716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Логопедическое занятие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развитию устной речи</a:t>
            </a:r>
            <a:b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284985"/>
            <a:ext cx="6400800" cy="1682304"/>
          </a:xfrm>
        </p:spPr>
        <p:txBody>
          <a:bodyPr/>
          <a:lstStyle/>
          <a:p>
            <a:pPr eaLnBrk="1" hangingPunct="1"/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Мацакова Олеся Александровна</a:t>
            </a:r>
          </a:p>
          <a:p>
            <a:pPr eaLnBrk="1" hangingPunct="1"/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МБОУ «НШДС»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Усинска</a:t>
            </a:r>
            <a:endParaRPr lang="ru-RU" sz="22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 – развитие речи</a:t>
            </a:r>
          </a:p>
          <a:p>
            <a:pPr eaLnBrk="1" hangingPunct="1"/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воспитанники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 общим недоразвитием речи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E5BE5-EC1D-4FBB-B9C0-DEAFD69561A9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3554" name="Picture 2" descr="C:\Documents and Settings\Пользователь\Рабочий стол\олеся\1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88" y="1071563"/>
            <a:ext cx="2743200" cy="2286000"/>
          </a:xfrm>
        </p:spPr>
      </p:pic>
      <p:pic>
        <p:nvPicPr>
          <p:cNvPr id="23555" name="Picture 3" descr="C:\Documents and Settings\Пользователь\Рабочий стол\олеся\0_4d14c_87f54580_XL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929188"/>
            <a:ext cx="10366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Пользователь\Рабочий стол\олеся\223931-Dayan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35956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Пользователь\Рабочий стол\олеся\0_4b805_262b3dce_XL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1231900"/>
            <a:ext cx="314325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C:\Documents and Settings\Пользователь\Рабочий стол\олеся\Schleich14310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1052513"/>
            <a:ext cx="4000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C:\Documents and Settings\Пользователь\Рабочий стол\олеся\0_64cb2_201177d3_ori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4857750"/>
            <a:ext cx="15001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C:\Documents and Settings\Пользователь\Рабочий стол\олеся\0_86121_6fbe7ad4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313" y="3357563"/>
            <a:ext cx="9525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823DE-4570-48BC-93C9-F7685FF396D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2000250"/>
            <a:ext cx="4721225" cy="31861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00250"/>
            <a:ext cx="2895600" cy="314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131DB-D27D-4DD3-BE8A-86F033B6C3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2290" name="Picture 2" descr="C:\Documents and Settings\Пользователь\Рабочий стол\олеся\0_42d3e_1b6ed5c7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5825" y="1143000"/>
            <a:ext cx="7329488" cy="52149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14033-DF00-4B43-B5DE-EF39967BD10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Picture 3" descr="C:\Documents and Settings\Пользователь\Рабочий стол\олеся\img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2357438"/>
            <a:ext cx="4524375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C:\Documents and Settings\Пользователь\Рабочий стол\олеся\x_f077cc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3517900" cy="439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интернет-источников: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214438" y="1071563"/>
            <a:ext cx="7472362" cy="5357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000" dirty="0" smtClean="0">
              <a:hlinkClick r:id="rId2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http://sinzhany.ru/images/galereya/foto_zhivotnyh/big/16.jpg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http://pics2.pokazuha.ru/p442/0/2/5129033p20.jpg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http://img.mota.ru/upload/wallpapers/2009/07/15/11/02/3644/animals_698-1280x800.jpg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http://img-fotki.yandex.ru/get/13/zlykabobrik.1/0_7815_fc0dc7fe_XL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http://www.tileswithstyle.com/images/Red%20Wolf%20tracks.jpg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http://www.piterhunt.ru/pages/literatura/formozov/inforest/InForest-10.gif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http://www.outdoors.ru/book/skaut/img/h1.gif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http://www.piterhunt.ru/Library/sledopyt/im/5/dvazayac.gif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000" dirty="0" smtClean="0"/>
          </a:p>
          <a:p>
            <a:pPr eaLnBrk="1" hangingPunct="1">
              <a:buFont typeface="Arial" charset="0"/>
              <a:buNone/>
            </a:pPr>
            <a:endParaRPr lang="ru-RU" sz="1000" dirty="0" smtClean="0"/>
          </a:p>
          <a:p>
            <a:pPr eaLnBrk="1" hangingPunct="1">
              <a:buFont typeface="Arial" charset="0"/>
              <a:buNone/>
            </a:pPr>
            <a:endParaRPr lang="ru-RU" sz="1000" dirty="0" smtClean="0"/>
          </a:p>
          <a:p>
            <a:pPr eaLnBrk="1" hangingPunct="1">
              <a:buFont typeface="Arial" charset="0"/>
              <a:buNone/>
            </a:pPr>
            <a:endParaRPr lang="ru-RU" sz="1000" dirty="0" smtClean="0"/>
          </a:p>
          <a:p>
            <a:pPr eaLnBrk="1" hangingPunct="1">
              <a:buFont typeface="Arial" charset="0"/>
              <a:buNone/>
            </a:pPr>
            <a:endParaRPr lang="ru-RU" sz="10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BDDCC-979D-484B-A726-1CF5D3F5A857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27652" name="Picture 10" descr="C:\Documents and Settings\Пользователь\Рабочий стол\олеся\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1143000"/>
            <a:ext cx="714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C:\Documents and Settings\Пользователь\Рабочий стол\олеся\5129033p2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1785938"/>
            <a:ext cx="7143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C:\Documents and Settings\Пользователь\Рабочий стол\олеся\wpapers_ru_Волк-у-берез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2428875"/>
            <a:ext cx="714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Documents and Settings\Пользователь\Рабочий стол\олеся\7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3071813"/>
            <a:ext cx="714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 descr="C:\Documents and Settings\Пользователь\Рабочий стол\олеся\Red%20Wolf%20tracks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3714750"/>
            <a:ext cx="7096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C:\Documents and Settings\Пользователь\Рабочий стол\олеся\InForest-10.gif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500563"/>
            <a:ext cx="719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" descr="C:\Documents and Settings\Пользователь\Рабочий стол\олеся\h1.gif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072063"/>
            <a:ext cx="58261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5715000"/>
            <a:ext cx="3222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214438" y="1428750"/>
            <a:ext cx="6472237" cy="4429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http://img-fotki.yandex.ru/get/4405/ogutman.0/0_4d14c_87f54580_XL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http://papa-vlad.narod.ru/photo/o-zhivotnykh/V-lesu-2.files/007-Volk.html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http://www.1zoom.ru/big2/29/223931-Dayane.jpg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http://img-fotki.yandex.ru/get/4703/lulu0501.cd/0_64cb2_201177d3_orig.jpg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http://img-fotki.yandex.ru/get/5801/dimonych-eleonora.65/0_4b805_262b3dce_XL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http://www.babytoy.ru/products_pictures/Schleich14310.jpg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http://img-fotki.yandex.ru/get/3208/daemon-ekb.0/0_1ef3b_408c4855_L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61D1-9632-4338-9AF3-BD3665F53B4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8676" name="Picture 2" descr="C:\Documents and Settings\Пользователь\Рабочий стол\олеся\0_4d14c_87f54580_XL.jp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143000"/>
            <a:ext cx="5000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C:\Documents and Settings\Пользователь\Рабочий стол\олеся\12.jp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857375"/>
            <a:ext cx="7858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Documents and Settings\Пользователь\Рабочий стол\олеся\223931-Dayan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500313"/>
            <a:ext cx="8334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C:\Documents and Settings\Пользователь\Рабочий стол\олеся\0_4b805_262b3dce_XL.jpe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786188"/>
            <a:ext cx="649287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C:\Documents and Settings\Пользователь\Рабочий стол\олеся\Schleich14310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4572000"/>
            <a:ext cx="8572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Пользователь\Рабочий стол\олеся\0_1ef3b_408c4855_L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" y="5429250"/>
            <a:ext cx="5476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2" name="Picture 2" descr="C:\Documents and Settings\Пользователь\Рабочий стол\олеся\0_64cb2_201177d3_ori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3143250"/>
            <a:ext cx="714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http://www.1in.kz/s/photos/2009/10/13/131009-belka-sneg_1600x1200.jpg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http://i2.guns.ru/forums/icons/forum_pictures/001618/1618522.jpg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http://www.stihi.ru/pics/2011/06/12/905.jpg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http://grandwallpapers.net/wallpapers/belii-zayats/belii-zayats_1920x1200.jpg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http://ionov.flamber.ru/files/photos/1162123695/1204667123_o.jpg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http://www.moscowzoo.ru/images/A63_01b.jpg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http://zundercom.narod.ru/images/5-1/lisja_nora.jpg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http://www.vashsad.ua/i/gallery/wallpapers/26/1280_960/S7N9Wh3J.jpg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CC3C5-38DB-495A-A60F-0EDEA75EDF43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29700" name="Picture 2" descr="C:\Documents and Settings\Пользователь\Рабочий стол\олеся\10263192_609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1571625"/>
            <a:ext cx="5889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Documents and Settings\Пользователь\Рабочий стол\олеся\161852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2143125"/>
            <a:ext cx="558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Documents and Settings\Пользователь\Рабочий стол\олеся\90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2714625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C:\Documents and Settings\Пользователь\Рабочий стол\олеся\belii-zayats_1920x12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5" y="3286125"/>
            <a:ext cx="5715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3786188"/>
            <a:ext cx="5715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5" y="4286250"/>
            <a:ext cx="587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 descr="C:\Documents and Settings\Пользователь\Рабочий стол\олеся\S7N9Wh3J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5643563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Пользователь\Рабочий стол\олеся\lisja_nora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5" y="5072063"/>
            <a:ext cx="5715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285875" y="1214438"/>
            <a:ext cx="6829425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1200" dirty="0" smtClean="0">
              <a:hlinkClick r:id="rId2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http://festival.1september.ru/articles/570499/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http://img-fotki.yandex.ru/get/5402/gogouua.18/0_42d3e_1b6ed5c7_orig.jpg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http://img-fotki.yandex.ru/get/4705/cadi-1986.66d/0_86121_6fbe7ad4_XL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25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http://cs11170.vkontakte.ru/u144876450/-14/x_f077cc7f.jpg</a:t>
            </a:r>
            <a:endPara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  <a:p>
            <a:pPr eaLnBrk="1" hangingPunct="1">
              <a:buFont typeface="Arial" charset="0"/>
              <a:buNone/>
            </a:pPr>
            <a:endParaRPr lang="ru-RU" sz="12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A5D01-EB76-44FA-BAA2-B3D5E78F2FA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" name="Picture 3" descr="C:\Documents and Settings\Пользователь\Рабочий стол\олеся\img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412875"/>
            <a:ext cx="857250" cy="51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Documents and Settings\Пользователь\Рабочий стол\олеся\0_42d3e_1b6ed5c7_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060575"/>
            <a:ext cx="828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5" name="Picture 2" descr="C:\Documents and Settings\Пользователь\Рабочий стол\олеся\0_86121_6fbe7ad4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2781300"/>
            <a:ext cx="7080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C:\Documents and Settings\Пользователь\Рабочий стол\олеся\x_f077cc7f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213" y="3573463"/>
            <a:ext cx="5588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006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 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пополнение, уточнение и активизация словаря детей по лексическим  темам «Зима» и «Дикие животные зимой»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у детей интерес к живой природе, желание приобретать новые знания;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 детей выделять, подбирать и называть характерные особенности дикого животного (медведя), составлять словосочетания и простые предложения описательного характера по предложенным схемам; упражнять детей в образовании и правильном употреблении притяжательных прилагательных (лисий, волчий, заячий, беличий);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психические процессы (память, внимание, воображение, мышление), крупную и мелкую моторику</a:t>
            </a:r>
          </a:p>
          <a:p>
            <a:pPr eaLnBrk="1" hangingPunct="1">
              <a:buFont typeface="Arial" charset="0"/>
              <a:buNone/>
            </a:pPr>
            <a:endParaRPr lang="ru-RU" sz="1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95CF7-6251-4D1C-B4EF-0C4F4251245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3608" y="479838"/>
            <a:ext cx="7344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«Зимой в лесу»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6F060-6320-469A-BF9D-05FFDA627EC1}" type="datetime1">
              <a:rPr lang="ru-RU"/>
              <a:pPr>
                <a:defRPr/>
              </a:pPr>
              <a:t>11.02.2015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E6EA44-AB9A-44EE-88EB-51F4EBCFA37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985"/>
            <a:ext cx="8858312" cy="658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Кабы Не Было Зим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885831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C:\Documents and Settings\Пользователь\Рабочий стол\олеся\167271-ale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66121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AC522-7839-4006-84E0-D1A57A0D7707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8438" name="Picture 6" descr="C:\Documents and Settings\Пользователь\Рабочий стол\олеся\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857625"/>
            <a:ext cx="2500312" cy="1874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1" name="Picture 9" descr="C:\Documents and Settings\Пользователь\Рабочий стол\олеся\wpapers_ru_Волк-у-бере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429000"/>
            <a:ext cx="3667125" cy="275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2" name="Picture 10" descr="C:\Documents and Settings\Пользователь\Рабочий стол\олеся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3000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3" name="Picture 11" descr="C:\Documents and Settings\Пользователь\Рабочий стол\олеся\5129033p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1357313"/>
            <a:ext cx="2000250" cy="150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Documents and Settings\Пользователь\Рабочий стол\олеся\Red%20Wolf%20tracks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143375"/>
            <a:ext cx="10795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Пользователь\Рабочий стол\олеся\InForest-10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71625"/>
            <a:ext cx="12858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Пользователь\Рабочий стол\олеся\h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1500188"/>
            <a:ext cx="584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Пользователь\Рабочий стол\олеся\h1.gif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0" y="2071688"/>
            <a:ext cx="584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4071938"/>
            <a:ext cx="508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F93F0-1F6F-4259-87F8-EBEDE2646BE8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2" name="Picture 2" descr="C:\Documents and Settings\Пользователь\Рабочий стол\олеся\12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813" y="1500188"/>
            <a:ext cx="2743200" cy="2286000"/>
          </a:xfrm>
        </p:spPr>
      </p:pic>
      <p:pic>
        <p:nvPicPr>
          <p:cNvPr id="3" name="Picture 3" descr="C:\Documents and Settings\Пользователь\Рабочий стол\олеся\0_4d14c_87f54580_XL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643438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Пользователь\Рабочий стол\олеся\223931-Dayan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3F5"/>
              </a:clrFrom>
              <a:clrTo>
                <a:srgbClr val="F2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0"/>
            <a:ext cx="35956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Пользователь\Рабочий стол\олеся\Schleich1431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1000125"/>
            <a:ext cx="40005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Пользователь\Рабочий стол\олеся\0_64cb2_201177d3_ori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4857750"/>
            <a:ext cx="15001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Пользователь\Рабочий стол\олеся\0_86121_6fbe7ad4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75" y="3398838"/>
            <a:ext cx="107156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Zavyvanie_vjug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71537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7225A-4CA3-4814-82C6-C366808FA0A3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9219" name="Picture 3" descr="C:\Documents and Settings\Пользователь\Рабочий стол\олеся\belii-zayats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84313"/>
            <a:ext cx="7183437" cy="44894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6DB6D-1482-4F7E-AEE8-D5541F9E4297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8194" name="Picture 2" descr="C:\Documents and Settings\Пользователь\Рабочий стол\олеся\1618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4476750" cy="33575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 descr="C:\Documents and Settings\Пользователь\Рабочий стол\олеся\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357438"/>
            <a:ext cx="3167062" cy="2374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ABF00-FFB3-48FF-9BEA-71277B35C17C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 descr="C:\Documents and Settings\Пользователь\Рабочий стол\олеся\0_1ef3b_408c4855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14500"/>
            <a:ext cx="3833812" cy="383381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071688"/>
            <a:ext cx="3721100" cy="263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BF1C6-B760-4341-BBA1-2FB560101D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266" name="Picture 2" descr="C:\Documents and Settings\Пользователь\Рабочий стол\олеся\lisja_n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408238"/>
            <a:ext cx="4643437" cy="30924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428875"/>
            <a:ext cx="3338512" cy="305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нежинки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Снежинки 1</Template>
  <TotalTime>924</TotalTime>
  <Words>233</Words>
  <Application>Microsoft Office PowerPoint</Application>
  <PresentationFormat>Экран (4:3)</PresentationFormat>
  <Paragraphs>125</Paragraphs>
  <Slides>17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Снежинки 1</vt:lpstr>
      <vt:lpstr>Логопедическое занятие  по развитию устной 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 интернет-источников: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dc:description>http://aida.ucoz.ru</dc:description>
  <cp:lastModifiedBy>Olesya</cp:lastModifiedBy>
  <cp:revision>56</cp:revision>
  <dcterms:created xsi:type="dcterms:W3CDTF">2012-10-05T13:38:48Z</dcterms:created>
  <dcterms:modified xsi:type="dcterms:W3CDTF">2015-02-10T21:34:22Z</dcterms:modified>
  <cp:category>шаблоны к Powerpoint</cp:category>
</cp:coreProperties>
</file>