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ОГОПЕДИЯ\шаблоны\шаблоны\126 фоны для презентаций\облач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0670" y="1875858"/>
            <a:ext cx="2274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Воздух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29814" y="661412"/>
            <a:ext cx="748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Занятие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01253" y="3518932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расширить представления детей о свойствах воздуха;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акрепить умение самостоятельно пользоваться чашечными весами;</a:t>
            </a:r>
          </a:p>
          <a:p>
            <a:pPr marL="531813" indent="-354013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ознакомить детей с историей изобретения воздушного шара.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8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ОГОПЕДИЯ\шаблоны\шаблоны\126 фоны для презентаций\облач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86" y="2420888"/>
            <a:ext cx="1980832" cy="26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4283968" y="214290"/>
            <a:ext cx="4645750" cy="1846558"/>
          </a:xfrm>
          <a:prstGeom prst="cloudCallout">
            <a:avLst>
              <a:gd name="adj1" fmla="val 14253"/>
              <a:gd name="adj2" fmla="val 917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нос проходит в грудь</a:t>
            </a:r>
          </a:p>
          <a:p>
            <a:pPr algn="ctr"/>
            <a:r>
              <a:rPr lang="ru-RU" dirty="0" smtClean="0"/>
              <a:t>И обратный держит путь.</a:t>
            </a:r>
          </a:p>
          <a:p>
            <a:pPr algn="ctr"/>
            <a:r>
              <a:rPr lang="ru-RU" dirty="0" smtClean="0"/>
              <a:t>Он невидимый, но всё же</a:t>
            </a:r>
          </a:p>
          <a:p>
            <a:pPr algn="ctr"/>
            <a:r>
              <a:rPr lang="ru-RU" dirty="0" smtClean="0"/>
              <a:t>Без него мы жить не можем.</a:t>
            </a:r>
            <a:endParaRPr lang="ru-RU" dirty="0"/>
          </a:p>
        </p:txBody>
      </p:sp>
      <p:pic>
        <p:nvPicPr>
          <p:cNvPr id="3076" name="Picture 4" descr="http://bookcube.ru/uploads/taginator/Aug-2013/v.p.-astafev-strizhonok-skrip-kopaluxa-pesnopevic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497" b="99834" l="355" r="9964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5372100" cy="5753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87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ЛОГОПЕДИЯ\шаблоны\шаблоны\126 фоны для презентаций\облач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933056"/>
            <a:ext cx="1980832" cy="262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4716016" y="2496441"/>
            <a:ext cx="3637016" cy="1558526"/>
          </a:xfrm>
          <a:prstGeom prst="cloudCallout">
            <a:avLst>
              <a:gd name="adj1" fmla="val 26691"/>
              <a:gd name="adj2" fmla="val 805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Первый воздушный шар построили братья Жозеф и Жак Монгольфье.</a:t>
            </a:r>
            <a:endParaRPr lang="ru-RU" dirty="0"/>
          </a:p>
        </p:txBody>
      </p:sp>
      <p:pic>
        <p:nvPicPr>
          <p:cNvPr id="2052" name="Picture 4" descr="http://www.up-pro.ru/imgs/news/daty/nov/21/montgolfi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070"/>
            <a:ext cx="1872208" cy="2313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seldozeille.l.e.pic.centerblog.net/b34c0fc1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3179"/>
            <a:ext cx="4248472" cy="6308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06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Илона Юрьевна</dc:creator>
  <cp:lastModifiedBy>Userr</cp:lastModifiedBy>
  <cp:revision>6</cp:revision>
  <dcterms:created xsi:type="dcterms:W3CDTF">2015-01-10T05:30:12Z</dcterms:created>
  <dcterms:modified xsi:type="dcterms:W3CDTF">2015-02-10T12:29:27Z</dcterms:modified>
</cp:coreProperties>
</file>