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88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ЛОГОПЕДИЯ\шаблоны\шаблоны 1\LightBoll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15943" y="1928802"/>
            <a:ext cx="33785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Всё </a:t>
            </a:r>
            <a:r>
              <a:rPr lang="ru-RU" sz="4400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обо всём</a:t>
            </a:r>
            <a:endParaRPr lang="ru-RU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714356"/>
            <a:ext cx="7484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Занятие </a:t>
            </a: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ru-RU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9035" y="2698243"/>
            <a:ext cx="73581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оощрить познавательную активность детей в процессе самостоятельного выполнения опытов по схеме, по заданию на рабочем листе;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поощрить детей за самостоятельное формулирование выводов по итогам экспериментов с опорой на полученные ранее представления и собственные предположения;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развить аккуратность, взаимопомощь.</a:t>
            </a:r>
          </a:p>
          <a:p>
            <a:pPr marL="531813" indent="-354013" algn="just">
              <a:buFont typeface="Wingdings" pitchFamily="2" charset="2"/>
              <a:buChar char="Ø"/>
            </a:pP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320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ЛОГОПЕДИЯ\шаблоны\шаблоны 1\LightBoll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8920"/>
            <a:ext cx="6553681" cy="32918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078" y="2708920"/>
            <a:ext cx="1980832" cy="262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ackgroundRemoval t="2632" b="98684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052736"/>
            <a:ext cx="3959869" cy="1233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Выноска-облако 5"/>
          <p:cNvSpPr/>
          <p:nvPr/>
        </p:nvSpPr>
        <p:spPr>
          <a:xfrm>
            <a:off x="4714876" y="214290"/>
            <a:ext cx="4214842" cy="2278606"/>
          </a:xfrm>
          <a:prstGeom prst="cloudCallout">
            <a:avLst>
              <a:gd name="adj1" fmla="val 14888"/>
              <a:gd name="adj2" fmla="val 8088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 пришли в научную лабораторию. Вы все –  учёные и будете проводить исследования и эксперименты.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4296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ЛОГОПЕДИЯ\шаблоны\шаблоны 1\LightBoll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937504"/>
            <a:ext cx="1892057" cy="251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jo-jo.ru/uploads/posts/2013-09/1379056740_pro_stakan_05.jpg?from=http://jo-jo.ru/uploads/posts/2013-09/1379056740_pro_stakan_0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76672"/>
            <a:ext cx="1738116" cy="18771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Выноска-облако 5"/>
          <p:cNvSpPr/>
          <p:nvPr/>
        </p:nvSpPr>
        <p:spPr>
          <a:xfrm>
            <a:off x="5780178" y="2924944"/>
            <a:ext cx="3066175" cy="720080"/>
          </a:xfrm>
          <a:prstGeom prst="cloudCallout">
            <a:avLst>
              <a:gd name="adj1" fmla="val 5309"/>
              <a:gd name="adj2" fmla="val 14009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Сколько ложек песка в стакане?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44927" y="541892"/>
            <a:ext cx="362611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24221694"/>
              </p:ext>
            </p:extLst>
          </p:nvPr>
        </p:nvGraphicFramePr>
        <p:xfrm>
          <a:off x="539552" y="396776"/>
          <a:ext cx="5040560" cy="60520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0280"/>
                <a:gridCol w="2520280"/>
              </a:tblGrid>
              <a:tr h="15130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00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00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00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9" name="Picture 5" descr="http://img1.rf-sp.ru/dc/a5/c6/f4/dca5c6f46500a561d893035fd8a39600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69472" y="1953516"/>
            <a:ext cx="713520" cy="14270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img1.rf-sp.ru/be/ed/15/c5/beed15c506fa24ac99c7ed00373317e5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3568" y="3600180"/>
            <a:ext cx="2253314" cy="11679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93" y="5085184"/>
            <a:ext cx="2261989" cy="118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6044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ЛОГОПЕДИЯ\шаблоны\шаблоны 1\LightBoll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890" y="3571876"/>
            <a:ext cx="2218431" cy="2944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Выноска-облако 1"/>
          <p:cNvSpPr/>
          <p:nvPr/>
        </p:nvSpPr>
        <p:spPr>
          <a:xfrm>
            <a:off x="5580112" y="500042"/>
            <a:ext cx="3236327" cy="1368152"/>
          </a:xfrm>
          <a:prstGeom prst="cloudCallout">
            <a:avLst>
              <a:gd name="adj1" fmla="val 17995"/>
              <a:gd name="adj2" fmla="val 8418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Сколько за 1 минуту вы …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93007337"/>
              </p:ext>
            </p:extLst>
          </p:nvPr>
        </p:nvGraphicFramePr>
        <p:xfrm>
          <a:off x="539552" y="396776"/>
          <a:ext cx="5040560" cy="6119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8312"/>
                <a:gridCol w="2232248"/>
              </a:tblGrid>
              <a:tr h="20398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… нарисуете кружков?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98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… напишите букв?</a:t>
                      </a:r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5400" b="1" dirty="0" smtClean="0">
                          <a:effectLst/>
                        </a:rPr>
                        <a:t>А Б В</a:t>
                      </a:r>
                      <a:endParaRPr lang="ru-RU" sz="5400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98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… сделаете приседаний?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827584" y="1521868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382665" y="1138458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123728" y="1112110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821350" y="1616166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664768" y="1553008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http://c.foto.radikal.ru/0606/cf133626432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664" y="4893228"/>
            <a:ext cx="1389136" cy="15044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1762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93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Илона Юрьевна</dc:creator>
  <cp:lastModifiedBy>Userr</cp:lastModifiedBy>
  <cp:revision>19</cp:revision>
  <dcterms:created xsi:type="dcterms:W3CDTF">2014-12-21T09:28:44Z</dcterms:created>
  <dcterms:modified xsi:type="dcterms:W3CDTF">2015-02-10T12:31:34Z</dcterms:modified>
</cp:coreProperties>
</file>