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4" r:id="rId4"/>
    <p:sldId id="263" r:id="rId5"/>
    <p:sldId id="265" r:id="rId6"/>
    <p:sldId id="266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ou-9-efremov.ucoz.ru/ZAK.jpg"/>
          <p:cNvPicPr>
            <a:picLocks noChangeAspect="1" noChangeArrowheads="1"/>
          </p:cNvPicPr>
          <p:nvPr/>
        </p:nvPicPr>
        <p:blipFill>
          <a:blip r:embed="rId2" cstate="print"/>
          <a:srcRect b="63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2422" r="15052" b="6250"/>
          <a:stretch>
            <a:fillRect/>
          </a:stretch>
        </p:blipFill>
        <p:spPr bwMode="auto">
          <a:xfrm>
            <a:off x="0" y="332656"/>
            <a:ext cx="9144000" cy="590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6516" r="14498" b="16704"/>
          <a:stretch>
            <a:fillRect/>
          </a:stretch>
        </p:blipFill>
        <p:spPr bwMode="auto">
          <a:xfrm>
            <a:off x="-1016" y="1241376"/>
            <a:ext cx="91450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4662" t="34079" r="15052" b="52140"/>
          <a:stretch>
            <a:fillRect/>
          </a:stretch>
        </p:blipFill>
        <p:spPr bwMode="auto">
          <a:xfrm>
            <a:off x="0" y="260648"/>
            <a:ext cx="91450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4662" t="7501" r="16159" b="12766"/>
          <a:stretch>
            <a:fillRect/>
          </a:stretch>
        </p:blipFill>
        <p:spPr bwMode="auto">
          <a:xfrm>
            <a:off x="0" y="332656"/>
            <a:ext cx="9001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6516" r="16712" b="8829"/>
          <a:stretch>
            <a:fillRect/>
          </a:stretch>
        </p:blipFill>
        <p:spPr bwMode="auto">
          <a:xfrm>
            <a:off x="0" y="260648"/>
            <a:ext cx="9144000" cy="634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6516" r="15052" b="9813"/>
          <a:stretch>
            <a:fillRect/>
          </a:stretch>
        </p:blipFill>
        <p:spPr bwMode="auto">
          <a:xfrm>
            <a:off x="0" y="260648"/>
            <a:ext cx="91440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662" r="15052" b="6250"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r="14498" b="9813"/>
          <a:stretch>
            <a:fillRect/>
          </a:stretch>
        </p:blipFill>
        <p:spPr bwMode="auto">
          <a:xfrm>
            <a:off x="0" y="260648"/>
            <a:ext cx="914501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6516" r="15605" b="9813"/>
          <a:stretch>
            <a:fillRect/>
          </a:stretch>
        </p:blipFill>
        <p:spPr bwMode="auto">
          <a:xfrm>
            <a:off x="-1" y="260648"/>
            <a:ext cx="917974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2019-02-08T13:57:24Z</dcterms:created>
  <dcterms:modified xsi:type="dcterms:W3CDTF">2019-02-21T12:53:31Z</dcterms:modified>
</cp:coreProperties>
</file>