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4382" y="1670870"/>
            <a:ext cx="7566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Чем можно измерять длину?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29814" y="456424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15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92942" y="3068960"/>
            <a:ext cx="7358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расширить представления детей о мерах длины;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ознакомить с измерительными приборами;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азвить познавательную активность детей за счёт знакомства с мерами длины в древности.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407295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398" y="1882797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5292080" y="476672"/>
            <a:ext cx="3293718" cy="1285884"/>
          </a:xfrm>
          <a:prstGeom prst="cloudCallout">
            <a:avLst>
              <a:gd name="adj1" fmla="val 11974"/>
              <a:gd name="adj2" fmla="val 1152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Измерьте стул по-древнеегипетски.</a:t>
            </a:r>
            <a:endParaRPr lang="ru-RU" dirty="0"/>
          </a:p>
        </p:txBody>
      </p:sp>
      <p:pic>
        <p:nvPicPr>
          <p:cNvPr id="1028" name="Picture 4" descr="http://wiki.iteach.ru/images/d/d6/00_clip_image058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81194"/>
            <a:ext cx="5888806" cy="32066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4238625" cy="2085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443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s.pikabu.ru/images/big_size_comm/2012-09_5/13482159629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4824536" cy="2476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.pikabu.ru/images/big_size_comm/2012-01_3/132664173751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01008"/>
            <a:ext cx="3384376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zhevsk.ru/forums/icons/forum_pictures/006743/674314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60236"/>
            <a:ext cx="4320480" cy="22178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millionpodarkov.ru/incoming_img/fast-gift.ru/38611_ruletka_stroitelnaya_5_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2093"/>
            <a:ext cx="2868793" cy="26126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7319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лист тетра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9" y="0"/>
            <a:ext cx="91873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процесс 4"/>
          <p:cNvSpPr/>
          <p:nvPr/>
        </p:nvSpPr>
        <p:spPr>
          <a:xfrm>
            <a:off x="1163014" y="2420888"/>
            <a:ext cx="5472608" cy="1440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193791" y="4149080"/>
            <a:ext cx="5472608" cy="1440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47590" y="2204864"/>
            <a:ext cx="288032" cy="2293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5" idx="3"/>
          </p:cNvCxnSpPr>
          <p:nvPr/>
        </p:nvCxnSpPr>
        <p:spPr>
          <a:xfrm flipV="1">
            <a:off x="6347590" y="2492896"/>
            <a:ext cx="288032" cy="3287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63012" y="2492896"/>
            <a:ext cx="288032" cy="2661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163013" y="2181672"/>
            <a:ext cx="288031" cy="279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05758" y="3954923"/>
            <a:ext cx="288032" cy="2661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911929" y="4215934"/>
            <a:ext cx="288031" cy="279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666399" y="3954923"/>
            <a:ext cx="288031" cy="279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666400" y="4240634"/>
            <a:ext cx="288032" cy="2661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161" y="2319541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Выноска-облако 29"/>
          <p:cNvSpPr/>
          <p:nvPr/>
        </p:nvSpPr>
        <p:spPr>
          <a:xfrm>
            <a:off x="5724128" y="476672"/>
            <a:ext cx="2693044" cy="1152128"/>
          </a:xfrm>
          <a:prstGeom prst="cloudCallout">
            <a:avLst>
              <a:gd name="adj1" fmla="val 15548"/>
              <a:gd name="adj2" fmla="val 1302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динаковы ли эти линии?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3196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7</cp:revision>
  <dcterms:created xsi:type="dcterms:W3CDTF">2015-01-10T09:02:02Z</dcterms:created>
  <dcterms:modified xsi:type="dcterms:W3CDTF">2015-02-10T12:31:16Z</dcterms:modified>
</cp:coreProperties>
</file>