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4" r:id="rId2"/>
    <p:sldId id="256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62C5B-FED8-4177-9EDA-9E161BF4E047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591AE-3160-4B5B-9D05-E3F4B05B0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A8C-D859-432C-B56E-45E5E1755308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8A55-BD5E-4D97-A235-7288318FAB2C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C4BC-F5E0-4760-A6D4-8F6CEC48112F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F4EA-6FB4-4D4E-8D7A-E07CC04F3CE2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ECEA-54C2-48AB-940D-CF41639A8BEC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9811-F58B-4A1C-BE56-6863C0C16265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10E9-B80B-4735-8A2A-6813871479BB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6A4-3DBA-4204-A0D9-FA48FF663284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57ED-30D4-46EB-A571-25C2DF7622ED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39F3-7038-490C-8D0F-E3B8D0AF6728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4BC2-FA40-49ED-A81B-5AFAA0C9CDC6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B6B9-78AE-427E-84CE-21DAA389CAC5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3.wav"/><Relationship Id="rId18" Type="http://schemas.openxmlformats.org/officeDocument/2006/relationships/audio" Target="../media/audio18.wav"/><Relationship Id="rId26" Type="http://schemas.openxmlformats.org/officeDocument/2006/relationships/image" Target="../media/image4.png"/><Relationship Id="rId39" Type="http://schemas.openxmlformats.org/officeDocument/2006/relationships/image" Target="../media/image17.jpeg"/><Relationship Id="rId21" Type="http://schemas.openxmlformats.org/officeDocument/2006/relationships/audio" Target="../media/audio21.wav"/><Relationship Id="rId34" Type="http://schemas.openxmlformats.org/officeDocument/2006/relationships/image" Target="../media/image12.jpeg"/><Relationship Id="rId42" Type="http://schemas.openxmlformats.org/officeDocument/2006/relationships/image" Target="../media/image20.png"/><Relationship Id="rId47" Type="http://schemas.openxmlformats.org/officeDocument/2006/relationships/image" Target="../media/image25.png"/><Relationship Id="rId50" Type="http://schemas.openxmlformats.org/officeDocument/2006/relationships/image" Target="../media/image28.png"/><Relationship Id="rId55" Type="http://schemas.openxmlformats.org/officeDocument/2006/relationships/image" Target="../media/image33.png"/><Relationship Id="rId63" Type="http://schemas.openxmlformats.org/officeDocument/2006/relationships/image" Target="../media/image40.png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6" Type="http://schemas.openxmlformats.org/officeDocument/2006/relationships/audio" Target="../media/audio16.wav"/><Relationship Id="rId20" Type="http://schemas.openxmlformats.org/officeDocument/2006/relationships/audio" Target="../media/audio20.wav"/><Relationship Id="rId29" Type="http://schemas.openxmlformats.org/officeDocument/2006/relationships/image" Target="../media/image7.png"/><Relationship Id="rId41" Type="http://schemas.openxmlformats.org/officeDocument/2006/relationships/image" Target="../media/image19.png"/><Relationship Id="rId54" Type="http://schemas.openxmlformats.org/officeDocument/2006/relationships/image" Target="../media/image32.jpeg"/><Relationship Id="rId62" Type="http://schemas.openxmlformats.org/officeDocument/2006/relationships/image" Target="../media/image39.pn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audio" Target="../media/audio11.wav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3" Type="http://schemas.openxmlformats.org/officeDocument/2006/relationships/image" Target="../media/image31.png"/><Relationship Id="rId58" Type="http://schemas.openxmlformats.org/officeDocument/2006/relationships/hyperlink" Target="http://img-fotki.yandex.ru/get/6846/16969765.23b/0_91104_c5bb0f85_orig.png" TargetMode="External"/><Relationship Id="rId5" Type="http://schemas.openxmlformats.org/officeDocument/2006/relationships/audio" Target="../media/audio5.wav"/><Relationship Id="rId15" Type="http://schemas.openxmlformats.org/officeDocument/2006/relationships/audio" Target="../media/audio15.wav"/><Relationship Id="rId23" Type="http://schemas.openxmlformats.org/officeDocument/2006/relationships/image" Target="../media/image1.jpe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49" Type="http://schemas.openxmlformats.org/officeDocument/2006/relationships/image" Target="../media/image27.jpeg"/><Relationship Id="rId57" Type="http://schemas.openxmlformats.org/officeDocument/2006/relationships/image" Target="../media/image35.jpeg"/><Relationship Id="rId61" Type="http://schemas.openxmlformats.org/officeDocument/2006/relationships/image" Target="../media/image38.png"/><Relationship Id="rId10" Type="http://schemas.openxmlformats.org/officeDocument/2006/relationships/audio" Target="../media/audio10.wav"/><Relationship Id="rId19" Type="http://schemas.openxmlformats.org/officeDocument/2006/relationships/audio" Target="../media/audio19.wav"/><Relationship Id="rId31" Type="http://schemas.openxmlformats.org/officeDocument/2006/relationships/image" Target="../media/image9.png"/><Relationship Id="rId44" Type="http://schemas.openxmlformats.org/officeDocument/2006/relationships/image" Target="../media/image22.png"/><Relationship Id="rId52" Type="http://schemas.openxmlformats.org/officeDocument/2006/relationships/image" Target="../media/image30.jpeg"/><Relationship Id="rId60" Type="http://schemas.openxmlformats.org/officeDocument/2006/relationships/image" Target="../media/image37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audio" Target="../media/audio14.wav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21.jpeg"/><Relationship Id="rId48" Type="http://schemas.openxmlformats.org/officeDocument/2006/relationships/image" Target="../media/image26.png"/><Relationship Id="rId56" Type="http://schemas.openxmlformats.org/officeDocument/2006/relationships/image" Target="../media/image34.png"/><Relationship Id="rId8" Type="http://schemas.openxmlformats.org/officeDocument/2006/relationships/audio" Target="../media/audio8.wav"/><Relationship Id="rId51" Type="http://schemas.openxmlformats.org/officeDocument/2006/relationships/image" Target="../media/image29.png"/><Relationship Id="rId3" Type="http://schemas.openxmlformats.org/officeDocument/2006/relationships/audio" Target="../media/audio3.wav"/><Relationship Id="rId12" Type="http://schemas.openxmlformats.org/officeDocument/2006/relationships/audio" Target="../media/audio12.wav"/><Relationship Id="rId17" Type="http://schemas.openxmlformats.org/officeDocument/2006/relationships/audio" Target="../media/audio17.wav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jpeg"/><Relationship Id="rId46" Type="http://schemas.openxmlformats.org/officeDocument/2006/relationships/image" Target="../media/image24.png"/><Relationship Id="rId5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-images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kira-scrap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user\Pictures\к мульту про Машу\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3501008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/>
              <a:t>Произведения для заучивания наизусть</a:t>
            </a: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b="1" u="sng" dirty="0" smtClean="0"/>
              <a:t>для детей старшего дошкольного возраста (5-6 лет)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А.С.Пушкин </a:t>
            </a:r>
            <a:br>
              <a:rPr lang="ru-RU" sz="4000" b="1" dirty="0" smtClean="0"/>
            </a:br>
            <a:r>
              <a:rPr lang="ru-RU" sz="4000" b="1" dirty="0" smtClean="0"/>
              <a:t>отрывок из стихотворения</a:t>
            </a:r>
            <a:br>
              <a:rPr lang="ru-RU" sz="4000" b="1" dirty="0" smtClean="0"/>
            </a:br>
            <a:r>
              <a:rPr lang="ru-RU" sz="4000" b="1" dirty="0" smtClean="0"/>
              <a:t> «Руслан и Людмила»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i="1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Темлянцева Эльмира Ханифовна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МДБОУ «ЦРРДС» г.Усинска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06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к мульту про Машу\о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-15668" y="0"/>
            <a:ext cx="9159668" cy="6858000"/>
          </a:xfrm>
          <a:prstGeom prst="rect">
            <a:avLst/>
          </a:prstGeom>
          <a:noFill/>
        </p:spPr>
      </p:pic>
      <p:pic>
        <p:nvPicPr>
          <p:cNvPr id="1028" name="Picture 4" descr="Дерево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11560" y="0"/>
            <a:ext cx="8534460" cy="6425952"/>
          </a:xfrm>
          <a:prstGeom prst="rect">
            <a:avLst/>
          </a:prstGeom>
          <a:noFill/>
        </p:spPr>
      </p:pic>
      <p:pic>
        <p:nvPicPr>
          <p:cNvPr id="1030" name="Picture 6" descr="Коричневые жёлуди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796136" y="5898451"/>
            <a:ext cx="648072" cy="426966"/>
          </a:xfrm>
          <a:prstGeom prst="rect">
            <a:avLst/>
          </a:prstGeom>
          <a:noFill/>
        </p:spPr>
      </p:pic>
      <p:pic>
        <p:nvPicPr>
          <p:cNvPr id="1032" name="Picture 8" descr="Коричневые жёлуди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355976" y="5733256"/>
            <a:ext cx="635570" cy="418729"/>
          </a:xfrm>
          <a:prstGeom prst="rect">
            <a:avLst/>
          </a:prstGeom>
          <a:noFill/>
        </p:spPr>
      </p:pic>
      <p:pic>
        <p:nvPicPr>
          <p:cNvPr id="1034" name="Picture 10" descr="Цепь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851920" y="3789040"/>
            <a:ext cx="1619250" cy="1619251"/>
          </a:xfrm>
          <a:prstGeom prst="rect">
            <a:avLst/>
          </a:prstGeom>
          <a:noFill/>
        </p:spPr>
      </p:pic>
      <p:pic>
        <p:nvPicPr>
          <p:cNvPr id="1036" name="Picture 12" descr="Цепь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5686533">
            <a:off x="3844505" y="2413473"/>
            <a:ext cx="1619250" cy="1619251"/>
          </a:xfrm>
          <a:prstGeom prst="rect">
            <a:avLst/>
          </a:prstGeom>
          <a:noFill/>
        </p:spPr>
      </p:pic>
      <p:pic>
        <p:nvPicPr>
          <p:cNvPr id="1038" name="Picture 14" descr="Цепь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779912" y="1124744"/>
            <a:ext cx="1619250" cy="1619251"/>
          </a:xfrm>
          <a:prstGeom prst="rect">
            <a:avLst/>
          </a:prstGeom>
          <a:noFill/>
        </p:spPr>
      </p:pic>
      <p:pic>
        <p:nvPicPr>
          <p:cNvPr id="1040" name="Picture 16" descr="Кошка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923928" y="4005064"/>
            <a:ext cx="1581150" cy="1619251"/>
          </a:xfrm>
          <a:prstGeom prst="rect">
            <a:avLst/>
          </a:prstGeom>
          <a:noFill/>
        </p:spPr>
      </p:pic>
      <p:pic>
        <p:nvPicPr>
          <p:cNvPr id="1042" name="Picture 18" descr="Кошка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419872" y="2492896"/>
            <a:ext cx="1619250" cy="1533526"/>
          </a:xfrm>
          <a:prstGeom prst="rect">
            <a:avLst/>
          </a:prstGeom>
          <a:noFill/>
        </p:spPr>
      </p:pic>
      <p:pic>
        <p:nvPicPr>
          <p:cNvPr id="1044" name="Picture 20" descr="Кошка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flipH="1">
            <a:off x="4211960" y="1052736"/>
            <a:ext cx="1656184" cy="1533526"/>
          </a:xfrm>
          <a:prstGeom prst="rect">
            <a:avLst/>
          </a:prstGeom>
          <a:noFill/>
        </p:spPr>
      </p:pic>
      <p:pic>
        <p:nvPicPr>
          <p:cNvPr id="17" name="Picture 17" descr="водяной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144000" y="4509120"/>
            <a:ext cx="2381250" cy="2143125"/>
          </a:xfrm>
          <a:prstGeom prst="rect">
            <a:avLst/>
          </a:prstGeom>
          <a:noFill/>
        </p:spPr>
      </p:pic>
      <p:pic>
        <p:nvPicPr>
          <p:cNvPr id="19" name="Picture 32" descr="http://img-fotki.yandex.ru/get/9299/16969765.15c/0_7aaf9_706a3f65_M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555776" y="692696"/>
            <a:ext cx="1905000" cy="2438400"/>
          </a:xfrm>
          <a:prstGeom prst="rect">
            <a:avLst/>
          </a:prstGeom>
          <a:noFill/>
        </p:spPr>
      </p:pic>
      <p:pic>
        <p:nvPicPr>
          <p:cNvPr id="3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1" cstate="print"/>
          <a:stretch>
            <a:fillRect/>
          </a:stretch>
        </p:blipFill>
        <p:spPr>
          <a:xfrm>
            <a:off x="323528" y="116632"/>
            <a:ext cx="203200" cy="203200"/>
          </a:xfrm>
          <a:prstGeom prst="rect">
            <a:avLst/>
          </a:prstGeom>
        </p:spPr>
      </p:pic>
      <p:pic>
        <p:nvPicPr>
          <p:cNvPr id="3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32" cstate="print"/>
          <a:stretch>
            <a:fillRect/>
          </a:stretch>
        </p:blipFill>
        <p:spPr>
          <a:xfrm>
            <a:off x="683568" y="116632"/>
            <a:ext cx="203200" cy="203200"/>
          </a:xfrm>
          <a:prstGeom prst="rect">
            <a:avLst/>
          </a:prstGeom>
        </p:spPr>
      </p:pic>
      <p:pic>
        <p:nvPicPr>
          <p:cNvPr id="3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33" cstate="print"/>
          <a:stretch>
            <a:fillRect/>
          </a:stretch>
        </p:blipFill>
        <p:spPr>
          <a:xfrm>
            <a:off x="971600" y="116632"/>
            <a:ext cx="203200" cy="203200"/>
          </a:xfrm>
          <a:prstGeom prst="rect">
            <a:avLst/>
          </a:prstGeom>
        </p:spPr>
      </p:pic>
      <p:pic>
        <p:nvPicPr>
          <p:cNvPr id="3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31" cstate="print"/>
          <a:stretch>
            <a:fillRect/>
          </a:stretch>
        </p:blipFill>
        <p:spPr>
          <a:xfrm>
            <a:off x="1259632" y="116632"/>
            <a:ext cx="203200" cy="203200"/>
          </a:xfrm>
          <a:prstGeom prst="rect">
            <a:avLst/>
          </a:prstGeom>
        </p:spPr>
      </p:pic>
      <p:pic>
        <p:nvPicPr>
          <p:cNvPr id="3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31" cstate="print"/>
          <a:stretch>
            <a:fillRect/>
          </a:stretch>
        </p:blipFill>
        <p:spPr>
          <a:xfrm>
            <a:off x="1547664" y="116632"/>
            <a:ext cx="203200" cy="203200"/>
          </a:xfrm>
          <a:prstGeom prst="rect">
            <a:avLst/>
          </a:prstGeom>
        </p:spPr>
      </p:pic>
      <p:pic>
        <p:nvPicPr>
          <p:cNvPr id="3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31" cstate="print"/>
          <a:stretch>
            <a:fillRect/>
          </a:stretch>
        </p:blipFill>
        <p:spPr>
          <a:xfrm>
            <a:off x="1835696" y="116632"/>
            <a:ext cx="203200" cy="203200"/>
          </a:xfrm>
          <a:prstGeom prst="rect">
            <a:avLst/>
          </a:prstGeom>
        </p:spPr>
      </p:pic>
      <p:pic>
        <p:nvPicPr>
          <p:cNvPr id="3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7" name="Записанный звук"/>
          </p:nvPr>
        </p:nvPicPr>
        <p:blipFill>
          <a:blip r:embed="rId31" cstate="print"/>
          <a:stretch>
            <a:fillRect/>
          </a:stretch>
        </p:blipFill>
        <p:spPr>
          <a:xfrm>
            <a:off x="2123728" y="188640"/>
            <a:ext cx="203200" cy="203200"/>
          </a:xfrm>
          <a:prstGeom prst="rect">
            <a:avLst/>
          </a:prstGeom>
        </p:spPr>
      </p:pic>
      <p:pic>
        <p:nvPicPr>
          <p:cNvPr id="37" name="Picture 2" descr="C:\Users\user\Pictures\L8TCAHX2BWVCAZU17Q5CA2H6ICMCA711M71CAMKF1RYCAOJU04MCAYOVC47CAENSZ9PCAAP9DA6CACG1KCCCAJ4MUSGCAE20M6ICAY9U17ECALYY4NXCAGKL2C1CA0CV39ZCA3FX2I0CAC9GR61CARN0W73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3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8" name="Записанный звук"/>
          </p:nvPr>
        </p:nvPicPr>
        <p:blipFill>
          <a:blip r:embed="rId35" cstate="print"/>
          <a:stretch>
            <a:fillRect/>
          </a:stretch>
        </p:blipFill>
        <p:spPr>
          <a:xfrm>
            <a:off x="2339752" y="188640"/>
            <a:ext cx="203200" cy="203200"/>
          </a:xfrm>
          <a:prstGeom prst="rect">
            <a:avLst/>
          </a:prstGeom>
        </p:spPr>
      </p:pic>
      <p:pic>
        <p:nvPicPr>
          <p:cNvPr id="40" name="Picture 3" descr="следы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 rot="5400000">
            <a:off x="3860143" y="3509553"/>
            <a:ext cx="1512168" cy="4248151"/>
          </a:xfrm>
          <a:prstGeom prst="round1Rect">
            <a:avLst>
              <a:gd name="adj" fmla="val 31093"/>
            </a:avLst>
          </a:prstGeom>
          <a:noFill/>
        </p:spPr>
      </p:pic>
      <p:pic>
        <p:nvPicPr>
          <p:cNvPr id="41" name="Picture 11" descr="http://img-fotki.yandex.ru/get/9511/16969765.1b5/0_87ac7_db26940a_M.pn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796135" y="1123348"/>
            <a:ext cx="2376265" cy="3366375"/>
          </a:xfrm>
          <a:prstGeom prst="rect">
            <a:avLst/>
          </a:prstGeom>
          <a:noFill/>
        </p:spPr>
      </p:pic>
      <p:pic>
        <p:nvPicPr>
          <p:cNvPr id="4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9" name="Записанный звук"/>
          </p:nvPr>
        </p:nvPicPr>
        <p:blipFill>
          <a:blip r:embed="rId31" cstate="print"/>
          <a:stretch>
            <a:fillRect/>
          </a:stretch>
        </p:blipFill>
        <p:spPr>
          <a:xfrm>
            <a:off x="2627784" y="188640"/>
            <a:ext cx="203200" cy="203200"/>
          </a:xfrm>
          <a:prstGeom prst="rect">
            <a:avLst/>
          </a:prstGeom>
        </p:spPr>
      </p:pic>
      <p:pic>
        <p:nvPicPr>
          <p:cNvPr id="43" name="Picture 2" descr="C:\Users\user\Pictures\OCACADX6BDRCARA6A8NCAPBDDVFCAAL1J1GCAG6SOBLCAHBRT2SCAIYA19MCA343B2SCA6CZ213CATRT0M5CAQTQ5KUCAV93TIHCAS7LP8HCA7EEBBPCAWHHRF0CAQCD5UMCAC7V4B3CAO4O5O0CA2BOUKY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0" y="-12340"/>
            <a:ext cx="9144000" cy="6870340"/>
          </a:xfrm>
          <a:prstGeom prst="rect">
            <a:avLst/>
          </a:prstGeom>
          <a:noFill/>
        </p:spPr>
      </p:pic>
      <p:pic>
        <p:nvPicPr>
          <p:cNvPr id="4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0" name="Записанный звук"/>
          </p:nvPr>
        </p:nvPicPr>
        <p:blipFill>
          <a:blip r:embed="rId31" cstate="print"/>
          <a:stretch>
            <a:fillRect/>
          </a:stretch>
        </p:blipFill>
        <p:spPr>
          <a:xfrm>
            <a:off x="2843808" y="188640"/>
            <a:ext cx="203200" cy="203200"/>
          </a:xfrm>
          <a:prstGeom prst="rect">
            <a:avLst/>
          </a:prstGeom>
        </p:spPr>
      </p:pic>
      <p:pic>
        <p:nvPicPr>
          <p:cNvPr id="45" name="Picture 2" descr="C:\Users\user\Pictures\1AECABPJGS1CA0VF6Z3CARCI25CCA00WKZCCAJ1B8ZWCA8I9EVQCAYSFBH2CA0YRLCJCAIZ6HOCCAG9X71VCAH60J95CAQT1P3ICA48UW7GCA4R0MPHCA4JEC56CAV5MZ4YCAG0910ZCAW3DZJ2CA0NKJR5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339752" y="2420888"/>
            <a:ext cx="1428750" cy="2505076"/>
          </a:xfrm>
          <a:prstGeom prst="rect">
            <a:avLst/>
          </a:prstGeom>
          <a:noFill/>
        </p:spPr>
      </p:pic>
      <p:pic>
        <p:nvPicPr>
          <p:cNvPr id="60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492152" y="2573288"/>
            <a:ext cx="1428750" cy="2505076"/>
          </a:xfrm>
          <a:prstGeom prst="rect">
            <a:avLst/>
          </a:prstGeom>
          <a:noFill/>
        </p:spPr>
      </p:pic>
      <p:pic>
        <p:nvPicPr>
          <p:cNvPr id="61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644552" y="2725688"/>
            <a:ext cx="1428750" cy="2505076"/>
          </a:xfrm>
          <a:prstGeom prst="rect">
            <a:avLst/>
          </a:prstGeom>
          <a:noFill/>
        </p:spPr>
      </p:pic>
      <p:pic>
        <p:nvPicPr>
          <p:cNvPr id="62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796952" y="2878088"/>
            <a:ext cx="1428750" cy="2505076"/>
          </a:xfrm>
          <a:prstGeom prst="rect">
            <a:avLst/>
          </a:prstGeom>
          <a:noFill/>
        </p:spPr>
      </p:pic>
      <p:pic>
        <p:nvPicPr>
          <p:cNvPr id="63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949352" y="3030488"/>
            <a:ext cx="1428750" cy="2505076"/>
          </a:xfrm>
          <a:prstGeom prst="rect">
            <a:avLst/>
          </a:prstGeom>
          <a:noFill/>
        </p:spPr>
      </p:pic>
      <p:pic>
        <p:nvPicPr>
          <p:cNvPr id="64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101752" y="3182888"/>
            <a:ext cx="1428750" cy="2505076"/>
          </a:xfrm>
          <a:prstGeom prst="rect">
            <a:avLst/>
          </a:prstGeom>
          <a:noFill/>
        </p:spPr>
      </p:pic>
      <p:pic>
        <p:nvPicPr>
          <p:cNvPr id="65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254152" y="3335288"/>
            <a:ext cx="1428750" cy="2505076"/>
          </a:xfrm>
          <a:prstGeom prst="rect">
            <a:avLst/>
          </a:prstGeom>
          <a:noFill/>
        </p:spPr>
      </p:pic>
      <p:pic>
        <p:nvPicPr>
          <p:cNvPr id="66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406552" y="3487688"/>
            <a:ext cx="1428750" cy="2505076"/>
          </a:xfrm>
          <a:prstGeom prst="rect">
            <a:avLst/>
          </a:prstGeom>
          <a:noFill/>
        </p:spPr>
      </p:pic>
      <p:pic>
        <p:nvPicPr>
          <p:cNvPr id="67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558952" y="3640088"/>
            <a:ext cx="1428750" cy="2505076"/>
          </a:xfrm>
          <a:prstGeom prst="rect">
            <a:avLst/>
          </a:prstGeom>
          <a:noFill/>
        </p:spPr>
      </p:pic>
      <p:pic>
        <p:nvPicPr>
          <p:cNvPr id="68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711352" y="3792488"/>
            <a:ext cx="1428750" cy="2505076"/>
          </a:xfrm>
          <a:prstGeom prst="rect">
            <a:avLst/>
          </a:prstGeom>
          <a:noFill/>
        </p:spPr>
      </p:pic>
      <p:pic>
        <p:nvPicPr>
          <p:cNvPr id="69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863752" y="3944888"/>
            <a:ext cx="1428750" cy="2505076"/>
          </a:xfrm>
          <a:prstGeom prst="rect">
            <a:avLst/>
          </a:prstGeom>
          <a:noFill/>
        </p:spPr>
      </p:pic>
      <p:pic>
        <p:nvPicPr>
          <p:cNvPr id="70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016152" y="4097288"/>
            <a:ext cx="1428750" cy="2505076"/>
          </a:xfrm>
          <a:prstGeom prst="rect">
            <a:avLst/>
          </a:prstGeom>
          <a:noFill/>
        </p:spPr>
      </p:pic>
      <p:pic>
        <p:nvPicPr>
          <p:cNvPr id="71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168552" y="4249688"/>
            <a:ext cx="1428750" cy="2505076"/>
          </a:xfrm>
          <a:prstGeom prst="rect">
            <a:avLst/>
          </a:prstGeom>
          <a:noFill/>
        </p:spPr>
      </p:pic>
      <p:pic>
        <p:nvPicPr>
          <p:cNvPr id="72" name="Picture 9" descr="богатыри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320952" y="4402088"/>
            <a:ext cx="1428750" cy="2505076"/>
          </a:xfrm>
          <a:prstGeom prst="rect">
            <a:avLst/>
          </a:prstGeom>
          <a:noFill/>
        </p:spPr>
      </p:pic>
      <p:pic>
        <p:nvPicPr>
          <p:cNvPr id="73" name="Picture 3" descr="богатыри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539552" y="3212976"/>
            <a:ext cx="1714500" cy="2466975"/>
          </a:xfrm>
          <a:prstGeom prst="rect">
            <a:avLst/>
          </a:prstGeom>
          <a:noFill/>
        </p:spPr>
      </p:pic>
      <p:pic>
        <p:nvPicPr>
          <p:cNvPr id="7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1" name="Записанный звук"/>
          </p:nvPr>
        </p:nvPicPr>
        <p:blipFill>
          <a:blip r:embed="rId42" cstate="print"/>
          <a:stretch>
            <a:fillRect/>
          </a:stretch>
        </p:blipFill>
        <p:spPr>
          <a:xfrm>
            <a:off x="3059832" y="188640"/>
            <a:ext cx="203200" cy="203200"/>
          </a:xfrm>
          <a:prstGeom prst="rect">
            <a:avLst/>
          </a:prstGeom>
        </p:spPr>
      </p:pic>
      <p:pic>
        <p:nvPicPr>
          <p:cNvPr id="7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2" name="Записанный звук"/>
          </p:nvPr>
        </p:nvPicPr>
        <p:blipFill>
          <a:blip r:embed="rId31" cstate="print"/>
          <a:stretch>
            <a:fillRect/>
          </a:stretch>
        </p:blipFill>
        <p:spPr>
          <a:xfrm>
            <a:off x="3275856" y="188640"/>
            <a:ext cx="203200" cy="203200"/>
          </a:xfrm>
          <a:prstGeom prst="rect">
            <a:avLst/>
          </a:prstGeom>
        </p:spPr>
      </p:pic>
      <p:pic>
        <p:nvPicPr>
          <p:cNvPr id="7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3" name="Записанный звук"/>
          </p:nvPr>
        </p:nvPicPr>
        <p:blipFill>
          <a:blip r:embed="rId31" cstate="print"/>
          <a:stretch>
            <a:fillRect/>
          </a:stretch>
        </p:blipFill>
        <p:spPr>
          <a:xfrm>
            <a:off x="3563888" y="188640"/>
            <a:ext cx="203200" cy="203200"/>
          </a:xfrm>
          <a:prstGeom prst="rect">
            <a:avLst/>
          </a:prstGeom>
        </p:spPr>
      </p:pic>
      <p:pic>
        <p:nvPicPr>
          <p:cNvPr id="77" name="Picture 2" descr="C:\Users\user\Pictures\JWCCAUIS3VYCAE7A7T6CA19IJAPCA4NOJJ8CAIZ81P9CA2WELO9CASMBHW4CAF7P5H6CAOHHRZBCADKH8TZCAGQPIBCCAN5BCNLCAL101YWCAF6XE2UCAOWMWVACA3TD0OGCAQPX21MCAY38O42CAKNBZVD.jp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-52696" y="0"/>
            <a:ext cx="9196696" cy="6858000"/>
          </a:xfrm>
          <a:prstGeom prst="rect">
            <a:avLst/>
          </a:prstGeom>
          <a:noFill/>
        </p:spPr>
      </p:pic>
      <p:pic>
        <p:nvPicPr>
          <p:cNvPr id="7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4" name="Записанный звук"/>
          </p:nvPr>
        </p:nvPicPr>
        <p:blipFill>
          <a:blip r:embed="rId42" cstate="print"/>
          <a:stretch>
            <a:fillRect/>
          </a:stretch>
        </p:blipFill>
        <p:spPr>
          <a:xfrm>
            <a:off x="3635896" y="188640"/>
            <a:ext cx="203200" cy="203200"/>
          </a:xfrm>
          <a:prstGeom prst="rect">
            <a:avLst/>
          </a:prstGeom>
        </p:spPr>
      </p:pic>
      <p:pic>
        <p:nvPicPr>
          <p:cNvPr id="79" name="Picture 27" descr="http://img-fotki.yandex.ru/get/9511/16969765.1b3/0_879e5_f0183777_M.pn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499992" y="4077072"/>
            <a:ext cx="1619250" cy="2438400"/>
          </a:xfrm>
          <a:prstGeom prst="rect">
            <a:avLst/>
          </a:prstGeom>
          <a:noFill/>
        </p:spPr>
      </p:pic>
      <p:pic>
        <p:nvPicPr>
          <p:cNvPr id="80" name="Picture 23" descr="богатыри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1403648" y="3140968"/>
            <a:ext cx="3506375" cy="3366121"/>
          </a:xfrm>
          <a:prstGeom prst="rect">
            <a:avLst/>
          </a:prstGeom>
          <a:noFill/>
        </p:spPr>
      </p:pic>
      <p:pic>
        <p:nvPicPr>
          <p:cNvPr id="81" name="Picture 2" descr="C:\Users\user\Pictures\небо.bmp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pic>
        <p:nvPicPr>
          <p:cNvPr id="82" name="Picture 9" descr="сказки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4283968" y="332656"/>
            <a:ext cx="2880320" cy="2062310"/>
          </a:xfrm>
          <a:prstGeom prst="rect">
            <a:avLst/>
          </a:prstGeom>
          <a:noFill/>
        </p:spPr>
      </p:pic>
      <p:pic>
        <p:nvPicPr>
          <p:cNvPr id="83" name="Picture 25" descr="Богатыри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 rot="18208766">
            <a:off x="4079728" y="663672"/>
            <a:ext cx="1714500" cy="2676525"/>
          </a:xfrm>
          <a:prstGeom prst="rect">
            <a:avLst/>
          </a:prstGeom>
          <a:noFill/>
        </p:spPr>
      </p:pic>
      <p:pic>
        <p:nvPicPr>
          <p:cNvPr id="8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5" name="Записанный звук"/>
          </p:nvPr>
        </p:nvPicPr>
        <p:blipFill>
          <a:blip r:embed="rId42" cstate="print"/>
          <a:stretch>
            <a:fillRect/>
          </a:stretch>
        </p:blipFill>
        <p:spPr>
          <a:xfrm>
            <a:off x="3707904" y="188640"/>
            <a:ext cx="203200" cy="203200"/>
          </a:xfrm>
          <a:prstGeom prst="rect">
            <a:avLst/>
          </a:prstGeom>
        </p:spPr>
      </p:pic>
      <p:pic>
        <p:nvPicPr>
          <p:cNvPr id="85" name="Picture 2" descr="C:\Users\user\Pictures\8YNCAZV7Y74CA6MGSD9CA8HZHDMCAOMMW1CCAUC3T9MCADD0KG6CA03H08BCAYC8336CADHPH1DCAKNTZ11CAW0YV75CACIFL8ECARBNFSKCASWHH9FCA5KB16MCAO89YPCCAE52VQ9CAOWB7Y6CA1K24YI.jp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6" name="Записанный звук"/>
          </p:nvPr>
        </p:nvPicPr>
        <p:blipFill>
          <a:blip r:embed="rId42" cstate="print"/>
          <a:stretch>
            <a:fillRect/>
          </a:stretch>
        </p:blipFill>
        <p:spPr>
          <a:xfrm>
            <a:off x="3851920" y="188640"/>
            <a:ext cx="203200" cy="203200"/>
          </a:xfrm>
          <a:prstGeom prst="rect">
            <a:avLst/>
          </a:prstGeom>
        </p:spPr>
      </p:pic>
      <p:pic>
        <p:nvPicPr>
          <p:cNvPr id="87" name="Picture 13" descr="летучий корабль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860032" y="2174419"/>
            <a:ext cx="2880320" cy="3634691"/>
          </a:xfrm>
          <a:prstGeom prst="rect">
            <a:avLst/>
          </a:prstGeom>
          <a:noFill/>
        </p:spPr>
      </p:pic>
      <p:pic>
        <p:nvPicPr>
          <p:cNvPr id="1048" name="Picture 24" descr="Волк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971600" y="3212976"/>
            <a:ext cx="3483828" cy="3094459"/>
          </a:xfrm>
          <a:prstGeom prst="rect">
            <a:avLst/>
          </a:prstGeom>
          <a:noFill/>
        </p:spPr>
      </p:pic>
      <p:pic>
        <p:nvPicPr>
          <p:cNvPr id="90" name="Picture 3" descr="C:\Users\user\Pictures\F4JCAIIFC39CA0VYZ1TCAR229UKCAV3C9GBCA4BF9LDCAUITIG1CA62QZ45CAP5TZ3LCABVPOC2CA176RNKCAV6FLFNCA9U8HA8CAP34GG0CAU9PHF9CAN1HVKECA1ZE2WQCAWYXPO0CAV8G2FPCAJCQP2F.jpg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7" name="Записанный звук"/>
          </p:nvPr>
        </p:nvPicPr>
        <p:blipFill>
          <a:blip r:embed="rId42" cstate="print"/>
          <a:stretch>
            <a:fillRect/>
          </a:stretch>
        </p:blipFill>
        <p:spPr>
          <a:xfrm>
            <a:off x="3923928" y="188640"/>
            <a:ext cx="203200" cy="203200"/>
          </a:xfrm>
          <a:prstGeom prst="rect">
            <a:avLst/>
          </a:prstGeom>
        </p:spPr>
      </p:pic>
      <p:pic>
        <p:nvPicPr>
          <p:cNvPr id="92" name="Picture 13" descr="http://img-fotki.yandex.ru/get/6730/16969765.1c9/0_893f7_2a70aefc_M.pn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9144000" y="548680"/>
            <a:ext cx="2381250" cy="2390775"/>
          </a:xfrm>
          <a:prstGeom prst="rect">
            <a:avLst/>
          </a:prstGeom>
          <a:noFill/>
        </p:spPr>
      </p:pic>
      <p:pic>
        <p:nvPicPr>
          <p:cNvPr id="93" name="Picture 4" descr="C:\Users\user\Pictures\42f40686afe63e4a11381294aba5ee6f.jpg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0" y="0"/>
            <a:ext cx="9129686" cy="6858000"/>
          </a:xfrm>
          <a:prstGeom prst="rect">
            <a:avLst/>
          </a:prstGeom>
          <a:noFill/>
        </p:spPr>
      </p:pic>
      <p:pic>
        <p:nvPicPr>
          <p:cNvPr id="9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8" name="Записанный звук"/>
          </p:nvPr>
        </p:nvPicPr>
        <p:blipFill>
          <a:blip r:embed="rId42" cstate="print"/>
          <a:stretch>
            <a:fillRect/>
          </a:stretch>
        </p:blipFill>
        <p:spPr>
          <a:xfrm>
            <a:off x="4067944" y="260648"/>
            <a:ext cx="203200" cy="203200"/>
          </a:xfrm>
          <a:prstGeom prst="rect">
            <a:avLst/>
          </a:prstGeom>
        </p:spPr>
      </p:pic>
      <p:pic>
        <p:nvPicPr>
          <p:cNvPr id="95" name="Picture 4" descr="https://tapoc.trbo.yandex.net/tapoc_secure_proxy/36f0ac5815cf82a058ba1f91ab1bc89f?url=http%3A%2F%2Fwww.playcast.ru%2Fuploads%2F2015%2F04%2F09%2F13090930.png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2051720" y="1916832"/>
            <a:ext cx="3227549" cy="4301134"/>
          </a:xfrm>
          <a:prstGeom prst="rect">
            <a:avLst/>
          </a:prstGeom>
          <a:noFill/>
        </p:spPr>
      </p:pic>
      <p:pic>
        <p:nvPicPr>
          <p:cNvPr id="1050" name="Picture 26" descr="Деньги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508104" y="4797152"/>
            <a:ext cx="1619250" cy="1095376"/>
          </a:xfrm>
          <a:prstGeom prst="rect">
            <a:avLst/>
          </a:prstGeom>
          <a:noFill/>
        </p:spPr>
      </p:pic>
      <p:pic>
        <p:nvPicPr>
          <p:cNvPr id="1052" name="Picture 28" descr="Деньги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940152" y="5445224"/>
            <a:ext cx="1619250" cy="1095376"/>
          </a:xfrm>
          <a:prstGeom prst="rect">
            <a:avLst/>
          </a:prstGeom>
          <a:noFill/>
        </p:spPr>
      </p:pic>
      <p:pic>
        <p:nvPicPr>
          <p:cNvPr id="1054" name="Picture 30" descr="Деньги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4499992" y="5373216"/>
            <a:ext cx="1619250" cy="1095376"/>
          </a:xfrm>
          <a:prstGeom prst="rect">
            <a:avLst/>
          </a:prstGeom>
          <a:noFill/>
        </p:spPr>
      </p:pic>
      <p:pic>
        <p:nvPicPr>
          <p:cNvPr id="99" name="Picture 2" descr="C:\Users\user\Pictures\0d2b8396ddd6a7e394181eea066d8a85.jpg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0" y="0"/>
            <a:ext cx="9134631" cy="6858000"/>
          </a:xfrm>
          <a:prstGeom prst="rect">
            <a:avLst/>
          </a:prstGeom>
          <a:noFill/>
        </p:spPr>
      </p:pic>
      <p:pic>
        <p:nvPicPr>
          <p:cNvPr id="10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9" name="Записанный звук"/>
          </p:nvPr>
        </p:nvPicPr>
        <p:blipFill>
          <a:blip r:embed="rId42" cstate="print"/>
          <a:stretch>
            <a:fillRect/>
          </a:stretch>
        </p:blipFill>
        <p:spPr>
          <a:xfrm>
            <a:off x="4427984" y="260648"/>
            <a:ext cx="203200" cy="203200"/>
          </a:xfrm>
          <a:prstGeom prst="rect">
            <a:avLst/>
          </a:prstGeom>
        </p:spPr>
      </p:pic>
      <p:pic>
        <p:nvPicPr>
          <p:cNvPr id="1056" name="Picture 32" descr="три богатыря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1907704" y="1844824"/>
            <a:ext cx="6656346" cy="4603974"/>
          </a:xfrm>
          <a:prstGeom prst="rect">
            <a:avLst/>
          </a:prstGeom>
          <a:noFill/>
        </p:spPr>
      </p:pic>
      <p:pic>
        <p:nvPicPr>
          <p:cNvPr id="102" name="Picture 2" descr="C:\Users\user\Pictures\0d2b8396ddd6a7e394181eea066d8a85.jpg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-1" y="0"/>
            <a:ext cx="9134631" cy="6858000"/>
          </a:xfrm>
          <a:prstGeom prst="rect">
            <a:avLst/>
          </a:prstGeom>
          <a:noFill/>
        </p:spPr>
      </p:pic>
      <p:pic>
        <p:nvPicPr>
          <p:cNvPr id="103" name="Picture 36" descr="Богатыри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707904" y="2427502"/>
            <a:ext cx="1800200" cy="3669640"/>
          </a:xfrm>
          <a:prstGeom prst="rect">
            <a:avLst/>
          </a:prstGeom>
          <a:noFill/>
        </p:spPr>
      </p:pic>
      <p:pic>
        <p:nvPicPr>
          <p:cNvPr id="10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0" name="Записанный звук"/>
          </p:nvPr>
        </p:nvPicPr>
        <p:blipFill>
          <a:blip r:embed="rId42" cstate="print"/>
          <a:stretch>
            <a:fillRect/>
          </a:stretch>
        </p:blipFill>
        <p:spPr>
          <a:xfrm>
            <a:off x="4499992" y="260648"/>
            <a:ext cx="203200" cy="203200"/>
          </a:xfrm>
          <a:prstGeom prst="rect">
            <a:avLst/>
          </a:prstGeom>
        </p:spPr>
      </p:pic>
      <p:pic>
        <p:nvPicPr>
          <p:cNvPr id="105" name="Picture 3" descr="C:\Users\user\Pictures\к мульту про Машу\о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" name="Picture 19" descr="Дерево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43608" y="0"/>
            <a:ext cx="7644290" cy="5755705"/>
          </a:xfrm>
          <a:prstGeom prst="rect">
            <a:avLst/>
          </a:prstGeom>
          <a:noFill/>
        </p:spPr>
      </p:pic>
      <p:pic>
        <p:nvPicPr>
          <p:cNvPr id="107" name="Picture 23" descr="Кошка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2411760" y="3933056"/>
            <a:ext cx="2448272" cy="2507268"/>
          </a:xfrm>
          <a:prstGeom prst="rect">
            <a:avLst/>
          </a:prstGeom>
          <a:noFill/>
        </p:spPr>
      </p:pic>
      <p:pic>
        <p:nvPicPr>
          <p:cNvPr id="108" name="Picture 17" descr="Цепь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325237">
            <a:off x="3635896" y="3212976"/>
            <a:ext cx="1619250" cy="1619251"/>
          </a:xfrm>
          <a:prstGeom prst="rect">
            <a:avLst/>
          </a:prstGeom>
          <a:noFill/>
        </p:spPr>
      </p:pic>
      <p:pic>
        <p:nvPicPr>
          <p:cNvPr id="109" name="Picture 17" descr="Цепь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923928" y="548680"/>
            <a:ext cx="1619250" cy="1619251"/>
          </a:xfrm>
          <a:prstGeom prst="rect">
            <a:avLst/>
          </a:prstGeom>
          <a:noFill/>
        </p:spPr>
      </p:pic>
      <p:pic>
        <p:nvPicPr>
          <p:cNvPr id="110" name="Picture 17" descr="Цепь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5892023">
            <a:off x="3833729" y="1826632"/>
            <a:ext cx="1619250" cy="1619251"/>
          </a:xfrm>
          <a:prstGeom prst="rect">
            <a:avLst/>
          </a:prstGeom>
          <a:noFill/>
        </p:spPr>
      </p:pic>
      <p:pic>
        <p:nvPicPr>
          <p:cNvPr id="111" name="Picture 34" descr="Богатыри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6516216" y="4869160"/>
            <a:ext cx="2320431" cy="2413249"/>
          </a:xfrm>
          <a:prstGeom prst="rect">
            <a:avLst/>
          </a:prstGeom>
          <a:noFill/>
        </p:spPr>
      </p:pic>
      <p:pic>
        <p:nvPicPr>
          <p:cNvPr id="1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1" name="Записанный звук"/>
          </p:nvPr>
        </p:nvPicPr>
        <p:blipFill>
          <a:blip r:embed="rId63" cstate="print"/>
          <a:stretch>
            <a:fillRect/>
          </a:stretch>
        </p:blipFill>
        <p:spPr>
          <a:xfrm>
            <a:off x="4644008" y="260648"/>
            <a:ext cx="203200" cy="203200"/>
          </a:xfrm>
          <a:prstGeom prst="rect">
            <a:avLst/>
          </a:prstGeom>
        </p:spPr>
      </p:pic>
      <p:sp>
        <p:nvSpPr>
          <p:cNvPr id="88" name="Нижний колонтитул 8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</p:spTree>
  </p:cSld>
  <p:clrMapOvr>
    <a:masterClrMapping/>
  </p:clrMapOvr>
  <p:transition advTm="1062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0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9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92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6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652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652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3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182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182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28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462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462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462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0139 L -1.27587 0.00139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462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53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992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07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63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35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6414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82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1235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400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8635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6830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465"/>
                            </p:stCondLst>
                            <p:childTnLst>
                              <p:par>
                                <p:cTn id="10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800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9265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98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4246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8240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486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629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8777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606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0.00624 L -1.33889 -0.01688 " pathEditMode="relative" rAng="0" ptsTypes="AA">
                                      <p:cBhvr>
                                        <p:cTn id="144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4838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4250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9088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490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3578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3960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7538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7440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showWhenStopped="0">
                <p:cTn id="1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showWhenStopped="0">
                <p:cTn id="1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showWhenStopped="0">
                <p:cTn id="1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showWhenStopped="0">
                <p:cTn id="1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showWhenStopped="0">
                <p:cTn id="1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showWhenStopped="0">
                <p:cTn id="1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showWhenStopped="0">
                <p:cTn id="1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showWhenStopped="0">
                <p:cTn id="1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showWhenStopped="0">
                <p:cTn id="1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showWhenStopped="0">
                <p:cTn id="2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showWhenStopped="0">
                <p:cTn id="2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showWhenStopped="0">
                <p:cTn id="2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showWhenStopped="0">
                <p:cTn id="2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showWhenStopped="0">
                <p:cTn id="2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showWhenStopped="0">
                <p:cTn id="2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showWhenStopped="0">
                <p:cTn id="2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showWhenStopped="0">
                <p:cTn id="2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showWhenStopped="0">
                <p:cTn id="2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showWhenStopped="0">
                <p:cTn id="2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user\Pictures\к мульту про Машу\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Текст озвучивал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Владимир </a:t>
            </a:r>
            <a:r>
              <a:rPr lang="ru-RU" b="1" dirty="0" err="1" smtClean="0"/>
              <a:t>Темлянцев</a:t>
            </a:r>
            <a:endParaRPr lang="ru-RU" b="1" dirty="0"/>
          </a:p>
        </p:txBody>
      </p:sp>
      <p:pic>
        <p:nvPicPr>
          <p:cNvPr id="5" name="Picture 15" descr="Царевна - ляг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564904"/>
            <a:ext cx="1524000" cy="2733676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</p:spTree>
  </p:cSld>
  <p:clrMapOvr>
    <a:masterClrMapping/>
  </p:clrMapOvr>
  <p:transition advTm="391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user\Pictures\к мульту про Машу\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Интернет ресурсы: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Клипарты-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http://png-images.ru/</a:t>
            </a:r>
            <a:endParaRPr lang="ru-RU" dirty="0" smtClean="0"/>
          </a:p>
          <a:p>
            <a:pPr algn="l"/>
            <a:r>
              <a:rPr lang="en-US" dirty="0" smtClean="0">
                <a:hlinkClick r:id="rId4"/>
              </a:rPr>
              <a:t>http://kira-scrap.ru/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497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26</Words>
  <Application>Microsoft Office PowerPoint</Application>
  <PresentationFormat>Экран (4:3)</PresentationFormat>
  <Paragraphs>8</Paragraphs>
  <Slides>4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Произведения для заучивания наизусть для детей старшего дошкольного возраста (5-6 лет)   А.С.Пушкин  отрывок из стихотворения  «Руслан и Людмила» </vt:lpstr>
      <vt:lpstr>Слайд 2</vt:lpstr>
      <vt:lpstr>Текст озвучивал  Владимир Темлянцев</vt:lpstr>
      <vt:lpstr>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2016-10-16T07:04:06Z</dcterms:created>
  <dcterms:modified xsi:type="dcterms:W3CDTF">2017-03-31T16:19:07Z</dcterms:modified>
</cp:coreProperties>
</file>