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3" r:id="rId4"/>
    <p:sldId id="265" r:id="rId5"/>
    <p:sldId id="264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88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ЛОГОПЕДИЯ\шаблоны\шаблоны 1\LightBoll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5573" y="2132856"/>
            <a:ext cx="6487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Волшебные стёклышки</a:t>
            </a: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714356"/>
            <a:ext cx="748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3" y="3571876"/>
            <a:ext cx="735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детей с приборами для наблюдения – микроскопом, лупой, подзорной трубой, телескопом, биноклем;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бъяснить, для чего они нужны человеку.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2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ЛОГОПЕДИЯ\шаблоны\шаблоны 1\LightBoll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786058"/>
            <a:ext cx="2572887" cy="341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3500430" y="285728"/>
            <a:ext cx="4214842" cy="2571768"/>
          </a:xfrm>
          <a:prstGeom prst="cloudCallout">
            <a:avLst>
              <a:gd name="adj1" fmla="val 28164"/>
              <a:gd name="adj2" fmla="val 8509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вы думаете, для чего нужны эти приборы? Как они называются?</a:t>
            </a:r>
            <a:endParaRPr lang="ru-RU" dirty="0"/>
          </a:p>
        </p:txBody>
      </p:sp>
      <p:pic>
        <p:nvPicPr>
          <p:cNvPr id="7" name="Picture 8" descr="http://medprom.ru/pictures/213225/midd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516605"/>
            <a:ext cx="2428892" cy="3361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3-tub-ru.yandex.net/i?id=ebb10a5b983ca7c02978474b2ed9e1fc-56-144&amp;n=33&amp;h=2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4357694"/>
            <a:ext cx="2571747" cy="1714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429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ЛОГОПЕДИЯ\шаблоны\шаблоны 1\LightBoll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-fotki.yandex.ru/get/6300/141512603.4c/0_6b9bf_aaff3502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3416293" cy="1793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http://900igr.net/datai/okruzhajuschij-mir/Obschestvennye-nasekomye/0003-010-Pchjol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28604"/>
            <a:ext cx="3215805" cy="1633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трелка вправо 5"/>
          <p:cNvSpPr/>
          <p:nvPr/>
        </p:nvSpPr>
        <p:spPr>
          <a:xfrm>
            <a:off x="4071934" y="1071546"/>
            <a:ext cx="128588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022" y="2500306"/>
            <a:ext cx="2649776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трелка вправо 7"/>
          <p:cNvSpPr/>
          <p:nvPr/>
        </p:nvSpPr>
        <p:spPr>
          <a:xfrm rot="19668364">
            <a:off x="3374787" y="4171618"/>
            <a:ext cx="1013581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http://molbiol.ru/pictures/osmo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214818"/>
            <a:ext cx="2357454" cy="1980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5" name="Picture 11" descr="http://img-fotki.yandex.ru/get/4516/131624064.104/0_7aaf8_5a3019ee_X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2357430"/>
            <a:ext cx="2318609" cy="2571768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 rot="1690808">
            <a:off x="5786461" y="3599667"/>
            <a:ext cx="115147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32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ЛОГОПЕДИЯ\шаблоны\шаблоны 1\LightBoll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nt-46.ucoz.ru/_ph/3/2/5391104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5819"/>
            <a:ext cx="4357718" cy="6172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786058"/>
            <a:ext cx="2572887" cy="341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4500562" y="500042"/>
            <a:ext cx="4214842" cy="1928826"/>
          </a:xfrm>
          <a:prstGeom prst="cloudCallout">
            <a:avLst>
              <a:gd name="adj1" fmla="val 3232"/>
              <a:gd name="adj2" fmla="val 9783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Строение микроскопа: окуляр, трубка, объектив, предметный столик, зеркало.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32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ЛОГОПЕДИЯ\шаблоны\шаблоны 1\LightBoll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s3.timetoast.com/public/uploads/photos/2619349/aug25galileotelebw.jpg?13370490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4357718" cy="3304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2" name="Picture 8" descr="http://ih2.redbubble.net/image.13275507.4089/flat,220x200,075,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929066"/>
            <a:ext cx="2857520" cy="2597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6" name="Picture 12" descr="http://museumnahimov.ru/img/image/new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999474"/>
            <a:ext cx="3507657" cy="3501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93902" y="500043"/>
            <a:ext cx="2091231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532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ЛОГОПЕДИЯ\шаблоны\шаблоны 1\LightBoll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www.theblazingcenter.com/wp-content/uploads/2012/04/arton6090-9c2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929066"/>
            <a:ext cx="3353453" cy="2497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4" name="Picture 6" descr="http://www.golosscience.com/wp-content/uploads/2013/02/1360556509_488224479_f33e0b5cc1_o-600x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929066"/>
            <a:ext cx="4214842" cy="2476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6" name="Picture 8" descr="http://images.vfl.ru/ii/1352917678/e95a07e6/12090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1" y="500042"/>
            <a:ext cx="4497079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8" name="Picture 10" descr="http://scienceport.ru/images/stories/news/news_20130218011111_6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928670"/>
            <a:ext cx="3167066" cy="2375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532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60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Илона Юрьевна</dc:creator>
  <cp:lastModifiedBy>Userr</cp:lastModifiedBy>
  <cp:revision>21</cp:revision>
  <dcterms:created xsi:type="dcterms:W3CDTF">2014-12-21T09:28:44Z</dcterms:created>
  <dcterms:modified xsi:type="dcterms:W3CDTF">2015-02-10T12:28:01Z</dcterms:modified>
</cp:coreProperties>
</file>