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4E3DCB-54FA-4B5C-8E29-FF210C7DFBB3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6623B-327B-4BA7-A6E5-7EB0A5A15D6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7133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D156F-E012-419A-B0ED-87F259C02F8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86250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24A00-D440-4BBA-8C27-74B932971A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52495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78B2-5575-4864-A668-00060B4E2D0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06611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F062E-439B-4F99-AA7E-FE967E134B1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89270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1494-592D-461A-8603-E078136243F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90949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A97AB-E267-4014-B989-BE0FC8A5974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6038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7F354-0583-4188-B57E-B6EDB2E0453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83210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F7E94-BD43-4F2C-8D22-22EFFCBA4B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05835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A4B29-8270-4BD4-8609-68AD74FD315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0372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D81476-4036-4533-B8A6-FB68EB499DC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631135" y="2420888"/>
            <a:ext cx="57073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происходит 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извержение вулкана?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458" y="812611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776" y="4725144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детей с природными явлениями – вулканом, причиной его извержения.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un.mivzakon.co.il/pictures/pictures/Slide47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32"/>
            <a:ext cx="3816424" cy="297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007.radikal.ru/i302/1101/5f/dd4b09437e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816424" cy="297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orld.lib.ru/img/m/mihail_a_z/wulkanypodkontrolem/volca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4" y="354763"/>
            <a:ext cx="4200403" cy="297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krasfun.ru/images/2012/6/b9a06_0_8768e_5a7982fc_or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501008"/>
            <a:ext cx="4215889" cy="297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213" y="2392619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098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030" y="4077072"/>
            <a:ext cx="1818074" cy="241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geo.metodist.ru/teleclass/4/shem_vo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6968006" cy="43806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565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chaspik.spb.ru/wp-content/uploads/2014/02/1282650109_ognennoe_ozero_jerta_al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4608512" cy="33439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byaki.net/uploads/posts/117969763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80574"/>
            <a:ext cx="4464496" cy="3348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tat17.privet.ru/lr/092bda75e9e09c86bcd4e685cef317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46" y="260648"/>
            <a:ext cx="3836491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atlastour.ru/userfiles/image/Russia/kamchatka/vulkankarimski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889" y="260648"/>
            <a:ext cx="4326583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286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">
  <a:themeElements>
    <a:clrScheme name="Тема Office 1">
      <a:dk1>
        <a:srgbClr val="000000"/>
      </a:dk1>
      <a:lt1>
        <a:srgbClr val="FAF0E6"/>
      </a:lt1>
      <a:dk2>
        <a:srgbClr val="000000"/>
      </a:dk2>
      <a:lt2>
        <a:srgbClr val="8C8C8C"/>
      </a:lt2>
      <a:accent1>
        <a:srgbClr val="E9BD91"/>
      </a:accent1>
      <a:accent2>
        <a:srgbClr val="CE9A63"/>
      </a:accent2>
      <a:accent3>
        <a:srgbClr val="FCF6F0"/>
      </a:accent3>
      <a:accent4>
        <a:srgbClr val="000000"/>
      </a:accent4>
      <a:accent5>
        <a:srgbClr val="F2DBC7"/>
      </a:accent5>
      <a:accent6>
        <a:srgbClr val="BA8B59"/>
      </a:accent6>
      <a:hlink>
        <a:srgbClr val="AD6521"/>
      </a:hlink>
      <a:folHlink>
        <a:srgbClr val="6B4D2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E9BD91"/>
        </a:accent1>
        <a:accent2>
          <a:srgbClr val="CE9A63"/>
        </a:accent2>
        <a:accent3>
          <a:srgbClr val="FCF6F0"/>
        </a:accent3>
        <a:accent4>
          <a:srgbClr val="000000"/>
        </a:accent4>
        <a:accent5>
          <a:srgbClr val="F2DBC7"/>
        </a:accent5>
        <a:accent6>
          <a:srgbClr val="BA8B59"/>
        </a:accent6>
        <a:hlink>
          <a:srgbClr val="AD6521"/>
        </a:hlink>
        <a:folHlink>
          <a:srgbClr val="6B4D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F2E540"/>
        </a:accent1>
        <a:accent2>
          <a:srgbClr val="FFC081"/>
        </a:accent2>
        <a:accent3>
          <a:srgbClr val="FCF6F0"/>
        </a:accent3>
        <a:accent4>
          <a:srgbClr val="000000"/>
        </a:accent4>
        <a:accent5>
          <a:srgbClr val="F7F0AF"/>
        </a:accent5>
        <a:accent6>
          <a:srgbClr val="E7AE74"/>
        </a:accent6>
        <a:hlink>
          <a:srgbClr val="DB9C38"/>
        </a:hlink>
        <a:folHlink>
          <a:srgbClr val="DD52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91BFED"/>
        </a:accent1>
        <a:accent2>
          <a:srgbClr val="90ECDA"/>
        </a:accent2>
        <a:accent3>
          <a:srgbClr val="FCF6F0"/>
        </a:accent3>
        <a:accent4>
          <a:srgbClr val="000000"/>
        </a:accent4>
        <a:accent5>
          <a:srgbClr val="C7DCF4"/>
        </a:accent5>
        <a:accent6>
          <a:srgbClr val="82D6C5"/>
        </a:accent6>
        <a:hlink>
          <a:srgbClr val="384BDB"/>
        </a:hlink>
        <a:folHlink>
          <a:srgbClr val="DB8A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AF0E6"/>
        </a:lt1>
        <a:dk2>
          <a:srgbClr val="000000"/>
        </a:dk2>
        <a:lt2>
          <a:srgbClr val="8C8C8C"/>
        </a:lt2>
        <a:accent1>
          <a:srgbClr val="FFEA81"/>
        </a:accent1>
        <a:accent2>
          <a:srgbClr val="FFC081"/>
        </a:accent2>
        <a:accent3>
          <a:srgbClr val="FCF6F0"/>
        </a:accent3>
        <a:accent4>
          <a:srgbClr val="000000"/>
        </a:accent4>
        <a:accent5>
          <a:srgbClr val="FFF3C1"/>
        </a:accent5>
        <a:accent6>
          <a:srgbClr val="E7AE74"/>
        </a:accent6>
        <a:hlink>
          <a:srgbClr val="388ADB"/>
        </a:hlink>
        <a:folHlink>
          <a:srgbClr val="9C3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E9BD91"/>
        </a:accent1>
        <a:accent2>
          <a:srgbClr val="CE9A63"/>
        </a:accent2>
        <a:accent3>
          <a:srgbClr val="FFFFFF"/>
        </a:accent3>
        <a:accent4>
          <a:srgbClr val="000000"/>
        </a:accent4>
        <a:accent5>
          <a:srgbClr val="F2DBC7"/>
        </a:accent5>
        <a:accent6>
          <a:srgbClr val="BA8B59"/>
        </a:accent6>
        <a:hlink>
          <a:srgbClr val="AD6521"/>
        </a:hlink>
        <a:folHlink>
          <a:srgbClr val="6B4D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F2E540"/>
        </a:accent1>
        <a:accent2>
          <a:srgbClr val="FFC081"/>
        </a:accent2>
        <a:accent3>
          <a:srgbClr val="FFFFFF"/>
        </a:accent3>
        <a:accent4>
          <a:srgbClr val="000000"/>
        </a:accent4>
        <a:accent5>
          <a:srgbClr val="F7F0AF"/>
        </a:accent5>
        <a:accent6>
          <a:srgbClr val="E7AE74"/>
        </a:accent6>
        <a:hlink>
          <a:srgbClr val="DB9C38"/>
        </a:hlink>
        <a:folHlink>
          <a:srgbClr val="DD52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91BFED"/>
        </a:accent1>
        <a:accent2>
          <a:srgbClr val="90ECDA"/>
        </a:accent2>
        <a:accent3>
          <a:srgbClr val="FFFFFF"/>
        </a:accent3>
        <a:accent4>
          <a:srgbClr val="000000"/>
        </a:accent4>
        <a:accent5>
          <a:srgbClr val="C7DCF4"/>
        </a:accent5>
        <a:accent6>
          <a:srgbClr val="82D6C5"/>
        </a:accent6>
        <a:hlink>
          <a:srgbClr val="384BDB"/>
        </a:hlink>
        <a:folHlink>
          <a:srgbClr val="DB8A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FFEA81"/>
        </a:accent1>
        <a:accent2>
          <a:srgbClr val="FFC081"/>
        </a:accent2>
        <a:accent3>
          <a:srgbClr val="FFFFFF"/>
        </a:accent3>
        <a:accent4>
          <a:srgbClr val="000000"/>
        </a:accent4>
        <a:accent5>
          <a:srgbClr val="FFF3C1"/>
        </a:accent5>
        <a:accent6>
          <a:srgbClr val="E7AE74"/>
        </a:accent6>
        <a:hlink>
          <a:srgbClr val="388ADB"/>
        </a:hlink>
        <a:folHlink>
          <a:srgbClr val="9C3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61</TotalTime>
  <Words>21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9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10</cp:revision>
  <dcterms:created xsi:type="dcterms:W3CDTF">2015-01-10T04:39:39Z</dcterms:created>
  <dcterms:modified xsi:type="dcterms:W3CDTF">2015-02-10T12:32:58Z</dcterms:modified>
</cp:coreProperties>
</file>