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57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460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E961AB-073A-46F0-8D47-5B962EEAAD8B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F4D19-854D-45BB-AAD1-EEF669FF8A8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2210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2E4AC-4A56-402A-BA48-6F7119E3E3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45489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ru-RU" noProof="0" smtClean="0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74CC41-A19C-4B18-B339-CD49765C9BF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8D301-3E72-447C-8779-E60F26FC72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763583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06607-95B8-467A-8591-41F1BB9D57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45895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470F2-4C39-4375-ADFE-A4D4163413A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602925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0877C-3EE1-4DB1-914D-E72749B341E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950950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51FF-7DD4-4529-BB25-1DF133C36F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149200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0E38B-0450-4F59-A463-67D97068E0B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018076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CF719-CBCD-4EA9-9038-A54D53E9000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400370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150E4-FA96-4923-95F2-2B117150F5F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544228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BAF75-F878-4388-A10E-E5D6974AEC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508484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1C753-82D4-4B85-801F-F36FF06CC4B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57171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A01A6-13EB-4620-9E35-74BE679E491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88904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57494-9B31-4A77-AF9B-DD1F2C6017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9173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35309-7BC0-41FF-800B-3234961F726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73060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92A7E-C06B-4E53-8A16-9A44892945D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50438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F0754-9C9E-49B5-85C0-F6E8D9FE979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45429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16671-D51C-4A85-ACF6-E41BEBE5D34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3394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BEB67-81AA-4831-9196-F60E9EE3043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60015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08070-7FE4-4FC3-B3C4-95B820650EC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97998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92EDA3-0CF8-4A8E-AEDA-F306E7610BCB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07AD68-48AB-4E97-BECB-38E97ED5C98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472399" y="2564058"/>
            <a:ext cx="6024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Откуда взялись острова?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458" y="627946"/>
            <a:ext cx="748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170" y="4660394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just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детей с понятием «остров», причинами его образования.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5364089" y="332656"/>
            <a:ext cx="3526056" cy="1944216"/>
          </a:xfrm>
          <a:prstGeom prst="cloudCallout">
            <a:avLst>
              <a:gd name="adj1" fmla="val -23106"/>
              <a:gd name="adj2" fmla="val 944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На карте: </a:t>
            </a:r>
          </a:p>
          <a:p>
            <a:pPr algn="ctr"/>
            <a:r>
              <a:rPr lang="ru-RU" dirty="0" smtClean="0"/>
              <a:t>вода – синяя, </a:t>
            </a:r>
          </a:p>
          <a:p>
            <a:pPr algn="ctr"/>
            <a:r>
              <a:rPr lang="ru-RU" dirty="0" smtClean="0"/>
              <a:t>земля – зелёная, горы – коричневые. А это что?</a:t>
            </a:r>
            <a:endParaRPr lang="ru-RU" dirty="0"/>
          </a:p>
        </p:txBody>
      </p:sp>
      <p:pic>
        <p:nvPicPr>
          <p:cNvPr id="1028" name="Picture 4" descr="http://ic.pics.livejournal.com/top_lap/29346877/299094/299094_origina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51" y="2924944"/>
            <a:ext cx="2511841" cy="3314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472">
            <a:off x="7839319" y="3297603"/>
            <a:ext cx="1110994" cy="15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://imup.dorar-aliraq.net/img1/1342567899imagexy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94" y="399075"/>
            <a:ext cx="3744416" cy="3755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лево 1"/>
          <p:cNvSpPr/>
          <p:nvPr/>
        </p:nvSpPr>
        <p:spPr>
          <a:xfrm rot="20942428">
            <a:off x="2378479" y="3385855"/>
            <a:ext cx="2124282" cy="174659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2313030">
            <a:off x="653182" y="1066716"/>
            <a:ext cx="746618" cy="124073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2313030">
            <a:off x="824017" y="707207"/>
            <a:ext cx="739150" cy="148592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21022889">
            <a:off x="3862209" y="2727239"/>
            <a:ext cx="483478" cy="163851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 descr="http://im2-tub-ru.yandex.net/i?id=adaa84ce74fbb213e1c9295ecb5ffb0d-116-144&amp;n=33&amp;h=2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9" y="4393449"/>
            <a:ext cx="2245690" cy="2224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2483851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237" y="145904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7" name="Picture 13" descr="http://artcoll.ru/wp-content/uploads/2012/09/069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23" y="4393450"/>
            <a:ext cx="2773875" cy="2224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5364089" y="332656"/>
            <a:ext cx="3526056" cy="1944216"/>
          </a:xfrm>
          <a:prstGeom prst="cloudCallout">
            <a:avLst>
              <a:gd name="adj1" fmla="val 5357"/>
              <a:gd name="adj2" fmla="val 1133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На карте: </a:t>
            </a:r>
          </a:p>
          <a:p>
            <a:pPr algn="ctr"/>
            <a:r>
              <a:rPr lang="ru-RU" dirty="0" smtClean="0"/>
              <a:t>вода – синяя, </a:t>
            </a:r>
          </a:p>
          <a:p>
            <a:pPr algn="ctr"/>
            <a:r>
              <a:rPr lang="ru-RU" dirty="0" smtClean="0"/>
              <a:t>земля – зелёная, горы – коричневые. А это что?</a:t>
            </a:r>
            <a:endParaRPr lang="ru-RU" dirty="0"/>
          </a:p>
        </p:txBody>
      </p:sp>
      <p:pic>
        <p:nvPicPr>
          <p:cNvPr id="3" name="Picture 4" descr="http://ic.pics.livejournal.com/top_lap/29346877/299094/299094_origina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159" y="3113153"/>
            <a:ext cx="2511841" cy="3314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http://imup.dorar-aliraq.net/img1/1342567899imagexy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2" y="1132753"/>
            <a:ext cx="5126362" cy="51416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/>
          <p:cNvSpPr/>
          <p:nvPr/>
        </p:nvSpPr>
        <p:spPr>
          <a:xfrm rot="9442079">
            <a:off x="879035" y="5226580"/>
            <a:ext cx="1518841" cy="17715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8240067">
            <a:off x="389979" y="4666478"/>
            <a:ext cx="1444982" cy="207946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9082" y="5253871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трелка влево 7"/>
          <p:cNvSpPr/>
          <p:nvPr/>
        </p:nvSpPr>
        <p:spPr>
          <a:xfrm rot="19231109">
            <a:off x="3281619" y="1597374"/>
            <a:ext cx="1212609" cy="226780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83968" y="603973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8986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ro-turizm.com/wp-content/uploads/2014/02/skandarskoe-ozero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280920" cy="5444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25017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167938"/>
            <a:ext cx="1743956" cy="231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5292080" y="188640"/>
            <a:ext cx="3044185" cy="925654"/>
          </a:xfrm>
          <a:prstGeom prst="cloudCallout">
            <a:avLst>
              <a:gd name="adj1" fmla="val 8004"/>
              <a:gd name="adj2" fmla="val 945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Почему дно моря неровное?</a:t>
            </a:r>
          </a:p>
        </p:txBody>
      </p:sp>
      <p:pic>
        <p:nvPicPr>
          <p:cNvPr id="5122" name="Picture 2" descr="http://g.io.ua/img_aa/large/2335/55/233555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571267" cy="3428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holidaym.ru/article/PHOTOS/Australia/great_barrier_reef/great-barrier_ree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54495"/>
            <a:ext cx="4571267" cy="2971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tat21.privet.ru/lr/0c228a3890d3cdb3db62ee483ec15c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120" y="3625570"/>
            <a:ext cx="3816424" cy="2922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98341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ambooclub.ru/files/32772/GreatBarrierReef101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0968"/>
            <a:ext cx="8136904" cy="6096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98341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12">
  <a:themeElements>
    <a:clrScheme name="Тема Office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12</Template>
  <TotalTime>111</TotalTime>
  <Words>66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12</vt:lpstr>
      <vt:lpstr>1_Default Design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Илона Юрьевна</dc:creator>
  <cp:lastModifiedBy>Userr</cp:lastModifiedBy>
  <cp:revision>13</cp:revision>
  <dcterms:created xsi:type="dcterms:W3CDTF">2015-01-10T06:28:10Z</dcterms:created>
  <dcterms:modified xsi:type="dcterms:W3CDTF">2015-02-10T12:32:13Z</dcterms:modified>
</cp:coreProperties>
</file>