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9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8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1604" y="1928802"/>
            <a:ext cx="60672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Экскурсия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детскую лабораторию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714356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3" y="3571876"/>
            <a:ext cx="7358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уточнить представление о том, кто такие учёные;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с понятиями «наука», «гипотеза», о способе познания мира - эксперименте;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назначении детской лаборатории;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представления о культуре поведения в детской лаборатории.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2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ayments.fotoshkola.net/system/course_program_week_images/0000/0156/photo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36802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42156" cy="7780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ДЕТСКАЯ  ЛАБОРАТОРИЯ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4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6553681" cy="3291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93" y="3128890"/>
            <a:ext cx="1980832" cy="262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632" b="98684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52736"/>
            <a:ext cx="3959869" cy="12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714876" y="214290"/>
            <a:ext cx="4214842" cy="2571768"/>
          </a:xfrm>
          <a:prstGeom prst="cloudCallout">
            <a:avLst>
              <a:gd name="adj1" fmla="val 11974"/>
              <a:gd name="adj2" fmla="val 755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Наука – это познание, изучение различных предметов, явлений. Чтобы узнать что-то новое, необходимо много читать, работать, думать!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29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892057" cy="25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erzan.ru/files/u1/image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76672"/>
            <a:ext cx="1811695" cy="262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dailymail.co.uk/i/pix/2012/04/23/article-2133922-014CF244000004B0-271_468x6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00041"/>
            <a:ext cx="1811695" cy="2576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f067b.medialib.glogster.com/media/c2/c261fb486fa04a6c3568140acb4a71bba1779a13676a8773e77e88fb0ad7c57f/copernic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500042"/>
            <a:ext cx="2196759" cy="2621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>
            <a:off x="3428992" y="3500438"/>
            <a:ext cx="3573224" cy="1529451"/>
          </a:xfrm>
          <a:prstGeom prst="cloudCallout">
            <a:avLst>
              <a:gd name="adj1" fmla="val 61721"/>
              <a:gd name="adj2" fmla="val 321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такие учёные?</a:t>
            </a:r>
          </a:p>
          <a:p>
            <a:pPr algn="ctr"/>
            <a:r>
              <a:rPr lang="ru-RU" dirty="0" smtClean="0"/>
              <a:t>Чем они занимаются?</a:t>
            </a:r>
          </a:p>
        </p:txBody>
      </p:sp>
      <p:pic>
        <p:nvPicPr>
          <p:cNvPr id="1026" name="Picture 2" descr="C:\Users\user\Desktop\Белоус\нннн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3357562"/>
            <a:ext cx="2071702" cy="290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32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90" y="3571876"/>
            <a:ext cx="2218431" cy="294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medprom.ru/pictures/213225/midd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8026"/>
            <a:ext cx="1440160" cy="1993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ywishlist.ru/pic/i/wish/orig/004/615/71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88026"/>
            <a:ext cx="1665227" cy="1993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2-tub-ru.yandex.net/i?id=5eff3e722030da983eb3a0188f8cd583-32-144&amp;n=33&amp;h=2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88026"/>
            <a:ext cx="1742045" cy="1993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571868" y="500042"/>
            <a:ext cx="5244571" cy="2736304"/>
          </a:xfrm>
          <a:prstGeom prst="cloudCallout">
            <a:avLst>
              <a:gd name="adj1" fmla="val 17995"/>
              <a:gd name="adj2" fmla="val 841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Михаил Васильевич Ломоносов – великий русский учёный, химик, физик, астроном, географ, металлург, геолог, поэт, художник, историк.</a:t>
            </a:r>
            <a:endParaRPr lang="ru-RU" dirty="0"/>
          </a:p>
        </p:txBody>
      </p:sp>
      <p:pic>
        <p:nvPicPr>
          <p:cNvPr id="9" name="Picture 4" descr="http://www.erzan.ru/files/u1/image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76671"/>
            <a:ext cx="2459103" cy="3557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76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ОГОПЕДИЯ\шаблоны\шаблоны 1\LightBoll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06" y="620688"/>
            <a:ext cx="6480008" cy="500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892057" cy="25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04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89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ДЕТСКАЯ  ЛАБОРАТОРИЯ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 Юрьевна</dc:creator>
  <cp:lastModifiedBy>Userr</cp:lastModifiedBy>
  <cp:revision>15</cp:revision>
  <dcterms:created xsi:type="dcterms:W3CDTF">2014-12-21T09:28:44Z</dcterms:created>
  <dcterms:modified xsi:type="dcterms:W3CDTF">2015-02-10T11:19:11Z</dcterms:modified>
</cp:coreProperties>
</file>