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30" autoAdjust="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CE58B-658F-4A09-A351-2C82FA6450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32906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FCF02-463B-4E22-BED7-CBFC8C8ADC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4391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F267F-7802-4304-BBDE-6940E06304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91473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2E034-3BA0-4AEA-8FDC-2AC7E81B2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99956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71A13-391F-4D54-90CF-5BA3DF6207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39391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E2C7A-4526-4C1A-8F64-3740B068FC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16575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8F5BC-325B-45AB-87CB-0320954A16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4437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85E1B-9EAD-470D-9136-83C283AB94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73039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D8B2D-D696-469A-B7B0-AC6A3E0A90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334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B626-47ED-45FA-9EAB-4DB861CBBF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797995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4C22-454B-4D37-9AF6-B2DED735A0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4793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7E118-5C10-43F8-AA8B-FD02AC4609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45856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B343B-D261-4773-B82E-FF07D568E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25121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DDFEE-DA6D-4519-89A8-871BD5F8E7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852466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45CC-363E-4DB0-9B48-4C198E64E8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96218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B1A2F-96A2-4B5E-BFCC-EDE7426ECE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1555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AC97B-3FEA-4F65-8A52-6264520C06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048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042C5-CD42-4AB2-8413-FD7A991E5B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02144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53CF-5ED1-4F92-AE61-06BFDFE997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7376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FE6E-BB21-4384-8A94-BA728070F6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9651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7B9FF-047E-484D-B09C-90DAF965CD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8523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35FCE-7E44-45DE-B7A1-36693CE70E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454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AB1A42-092E-4243-856C-353BDAB6BA4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B3E9D7-5734-41D6-A18B-F33D3E0E8C3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722335" y="1875858"/>
            <a:ext cx="771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дарит нам тепло и свет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814" y="661412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11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751" y="3284984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ать детям представление о том, что Солнце является источником тепла и света;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понятием «световая энергия», показать степень её поглощения разными предметами, материалами.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1980832" cy="26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4572000" y="692696"/>
            <a:ext cx="3997678" cy="1728192"/>
          </a:xfrm>
          <a:prstGeom prst="cloudCallout">
            <a:avLst>
              <a:gd name="adj1" fmla="val 14253"/>
              <a:gd name="adj2" fmla="val 1561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на небе расцветает</a:t>
            </a:r>
          </a:p>
          <a:p>
            <a:pPr algn="ctr"/>
            <a:r>
              <a:rPr lang="ru-RU" dirty="0" smtClean="0"/>
              <a:t>И теплом всех согревает?</a:t>
            </a:r>
            <a:endParaRPr lang="ru-RU" dirty="0"/>
          </a:p>
        </p:txBody>
      </p:sp>
      <p:pic>
        <p:nvPicPr>
          <p:cNvPr id="8" name="Picture 2" descr="http://weswen.by/wp-content/uploads/2011/08/su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464496" cy="4464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04" y="683319"/>
            <a:ext cx="5433644" cy="324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07" y="687540"/>
            <a:ext cx="1287296" cy="324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4" y="4099368"/>
            <a:ext cx="1662879" cy="2065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glodealer.com/sites/default/files/sale/5-12/skidki-Sankt-Peterburg-1386961501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57" y="4149564"/>
            <a:ext cx="2015738" cy="201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70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ontent.foto.mail.ru/mail/ritari99/_answers/i-1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027.radikal.ru/0912/18/371f28c9a9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655840" cy="349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canonistas.com/galerias/data/500/hotel_sidi_dr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0" y="3573017"/>
            <a:ext cx="3672409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9684550"/>
      </p:ext>
    </p:extLst>
  </p:cSld>
  <p:clrMapOvr>
    <a:masterClrMapping/>
  </p:clrMapOvr>
</p:sld>
</file>

<file path=ppt/theme/theme1.xml><?xml version="1.0" encoding="utf-8"?>
<a:theme xmlns:a="http://schemas.openxmlformats.org/drawingml/2006/main" name="Sun">
  <a:themeElements>
    <a:clrScheme name="01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</Template>
  <TotalTime>8</TotalTime>
  <Words>49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Sun</vt:lpstr>
      <vt:lpstr>1_colormaster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4</cp:revision>
  <dcterms:created xsi:type="dcterms:W3CDTF">2015-01-10T06:21:07Z</dcterms:created>
  <dcterms:modified xsi:type="dcterms:W3CDTF">2015-02-10T12:29:58Z</dcterms:modified>
</cp:coreProperties>
</file>