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E961AB-073A-46F0-8D47-5B962EEAAD8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4D19-854D-45BB-AAD1-EEF669FF8A8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2210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E4AC-4A56-402A-BA48-6F7119E3E3F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45489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ru-RU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ru-RU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74CC41-A19C-4B18-B339-CD49765C9BF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8D301-3E72-447C-8779-E60F26FC723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763583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06607-95B8-467A-8591-41F1BB9D574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4589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470F2-4C39-4375-ADFE-A4D4163413A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602925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0877C-3EE1-4DB1-914D-E72749B341E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95095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51FF-7DD4-4529-BB25-1DF133C36F8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14920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0E38B-0450-4F59-A463-67D97068E0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018076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CF719-CBCD-4EA9-9038-A54D53E900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400370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150E4-FA96-4923-95F2-2B117150F5F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544228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AF75-F878-4388-A10E-E5D6974AECD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508484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C753-82D4-4B85-801F-F36FF06CC4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57171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A01A6-13EB-4620-9E35-74BE679E491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88904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57494-9B31-4A77-AF9B-DD1F2C60176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9173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35309-7BC0-41FF-800B-3234961F726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7306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2A7E-C06B-4E53-8A16-9A44892945D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50438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F0754-9C9E-49B5-85C0-F6E8D9FE97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45429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16671-D51C-4A85-ACF6-E41BEBE5D34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3394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EB67-81AA-4831-9196-F60E9EE304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60015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08070-7FE4-4FC3-B3C4-95B820650EC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9799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92EDA3-0CF8-4A8E-AEDA-F306E7610BC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07AD68-48AB-4E97-BECB-38E97ED5C98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096200" y="2177498"/>
            <a:ext cx="4951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Почему дует ветер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001" y="963052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66" y="3501008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детей с причинами возникновения ветра – движением воздушных масс;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точнить представления детей о свойствах воздуха.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71940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5364088" y="332656"/>
            <a:ext cx="3526056" cy="2736304"/>
          </a:xfrm>
          <a:prstGeom prst="cloudCallout">
            <a:avLst>
              <a:gd name="adj1" fmla="val 12382"/>
              <a:gd name="adj2" fmla="val 912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Летит без крыльев и поёт,</a:t>
            </a:r>
          </a:p>
          <a:p>
            <a:pPr algn="ctr"/>
            <a:r>
              <a:rPr lang="ru-RU" dirty="0" smtClean="0"/>
              <a:t>Прохожих задирает.</a:t>
            </a:r>
          </a:p>
          <a:p>
            <a:pPr algn="ctr"/>
            <a:r>
              <a:rPr lang="ru-RU" dirty="0" smtClean="0"/>
              <a:t>Одним прохода не даёт, </a:t>
            </a:r>
          </a:p>
          <a:p>
            <a:pPr algn="ctr"/>
            <a:r>
              <a:rPr lang="ru-RU" dirty="0" smtClean="0"/>
              <a:t>Других он подгоняет. </a:t>
            </a:r>
            <a:endParaRPr lang="ru-RU" dirty="0"/>
          </a:p>
        </p:txBody>
      </p:sp>
      <p:pic>
        <p:nvPicPr>
          <p:cNvPr id="47109" name="Picture 5" descr="http://poremontu.ru/media/ck/blogs/images/13559575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59"/>
            <a:ext cx="5040560" cy="59856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1" name="Picture 7" descr="http://900igr.net/datai/stikhi/Mojdodyr.files/0006-012-JA-za-svechku-Svechka-v-pechk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97856" l="612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05" y="5086492"/>
            <a:ext cx="640066" cy="1157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874" y="1412776"/>
            <a:ext cx="576064" cy="8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5" name="Picture 7" descr="http://zoo.kspu.ru/static/prp/ra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5" y="692696"/>
            <a:ext cx="8472165" cy="4824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http://img1.liveinternet.ru/images/attach/c/5/86/618/86618721_4653273_d_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780928"/>
            <a:ext cx="2321137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4968553" cy="1728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312" y="2475415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5364088" y="332656"/>
            <a:ext cx="3526056" cy="1512168"/>
          </a:xfrm>
          <a:prstGeom prst="cloudCallout">
            <a:avLst>
              <a:gd name="adj1" fmla="val 12382"/>
              <a:gd name="adj2" fmla="val 912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Как мы можем определить, есть ли на улице ветер?</a:t>
            </a:r>
            <a:endParaRPr lang="ru-RU" dirty="0"/>
          </a:p>
        </p:txBody>
      </p:sp>
      <p:pic>
        <p:nvPicPr>
          <p:cNvPr id="49160" name="Picture 8" descr="http://lib.rus.ec/i/55/235155/_6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810" y="3429000"/>
            <a:ext cx="3858244" cy="2730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12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</Template>
  <TotalTime>36</TotalTime>
  <Words>54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12</vt:lpstr>
      <vt:lpstr>1_Default Design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7</cp:revision>
  <dcterms:created xsi:type="dcterms:W3CDTF">2015-01-10T06:28:10Z</dcterms:created>
  <dcterms:modified xsi:type="dcterms:W3CDTF">2015-02-10T12:30:16Z</dcterms:modified>
</cp:coreProperties>
</file>