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A2B6-74C6-402C-A867-817858480DE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611F-2876-4280-8A5B-44F543F1E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20F3-10E9-48D9-AD14-0AC57A110283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3965-1958-4CEC-A1D1-24B74337B592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E025-DE31-4F7D-81F7-CF5E8D540F3A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FA70-EE9A-403C-AD29-775B29513947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3C0F-9961-47A3-96DD-28C092EB1761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4CA1-2C6A-4FDC-9A37-193C701595EB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95F-0DB7-4D1C-AB38-B16FC482B2FB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A3C0-81FA-4A45-BFC6-D4E52D2926DE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124E-E627-4AF4-9BB3-4569CF8E275E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7A96-0910-4DA8-91A2-387F837D1EE2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06D7-E430-4919-9B1C-FD4E9B4556B3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5AE7-3EED-42F9-B94C-E383086F9E66}" type="datetime1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ng-image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Pictures\830b3121dfa18a27ff90b4a9a3182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3"/>
            <a:ext cx="9144000" cy="694378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Произведения для заучивания наизусть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b="1" u="sng" dirty="0" smtClean="0"/>
              <a:t>для детей старшего дошкольного возраста (5-6 лет)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Григоре Виеру «Мамин день»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28192"/>
          </a:xfrm>
        </p:spPr>
        <p:txBody>
          <a:bodyPr>
            <a:normAutofit/>
          </a:bodyPr>
          <a:lstStyle/>
          <a:p>
            <a:r>
              <a:rPr lang="ru-RU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Темлянцева Эльмира Ханифовна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МДБОУ «ЦРРДС» г.Усинска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659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RPECAN3GP2OCAM44HO9CAD7C7FBCAPFS94OCADUGBV1CA95WSL2CAHE2C2RCAFW1PSWCAWA1ZODCAO08WNICAUM5YZ0CAXFDBLDCA6E72TZCANPX7AXCA8W0I0FCACGB281CAJ8Z1N8CAP5R2C9CA45R4D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7230" cy="6858000"/>
          </a:xfrm>
          <a:prstGeom prst="rect">
            <a:avLst/>
          </a:prstGeom>
          <a:noFill/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67544" y="188640"/>
            <a:ext cx="203200" cy="2032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99592" y="188640"/>
            <a:ext cx="203200" cy="2032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1259632" y="188640"/>
            <a:ext cx="203200" cy="2032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1619672" y="188640"/>
            <a:ext cx="203200" cy="203200"/>
          </a:xfrm>
          <a:prstGeom prst="rect">
            <a:avLst/>
          </a:prstGeom>
        </p:spPr>
      </p:pic>
      <p:pic>
        <p:nvPicPr>
          <p:cNvPr id="2051" name="Picture 3" descr="\\User-пк\документы\прозрачные фоны для презен\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255617" y="1412776"/>
            <a:ext cx="5255617" cy="5209484"/>
          </a:xfrm>
          <a:prstGeom prst="rect">
            <a:avLst/>
          </a:prstGeom>
          <a:noFill/>
        </p:spPr>
      </p:pic>
      <p:pic>
        <p:nvPicPr>
          <p:cNvPr id="11" name="Picture 7" descr="http://img-fotki.yandex.ru/get/5643/16969765.13d/0_74184_c9f2ce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077072"/>
            <a:ext cx="2286000" cy="2133601"/>
          </a:xfrm>
          <a:prstGeom prst="rect">
            <a:avLst/>
          </a:prstGeom>
          <a:noFill/>
        </p:spPr>
      </p:pic>
      <p:pic>
        <p:nvPicPr>
          <p:cNvPr id="12" name="Picture 2" descr="C:\Users\user\Pictures\560af98dfb6ff17d730bd87d1ddecec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2" name="Picture 4" descr="\\User-пк\документы\прозрачные фоны для презен\4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060848" y="3006799"/>
            <a:ext cx="2952088" cy="3851201"/>
          </a:xfrm>
          <a:prstGeom prst="rect">
            <a:avLst/>
          </a:prstGeom>
          <a:noFill/>
        </p:spPr>
      </p:pic>
      <p:pic>
        <p:nvPicPr>
          <p:cNvPr id="2053" name="Picture 5" descr="\\User-пк\документы\прозрачные фоны для презен\4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836712"/>
            <a:ext cx="2875867" cy="5820942"/>
          </a:xfrm>
          <a:prstGeom prst="rect">
            <a:avLst/>
          </a:prstGeom>
          <a:noFill/>
        </p:spPr>
      </p:pic>
      <p:pic>
        <p:nvPicPr>
          <p:cNvPr id="15" name="Picture 7" descr="http://img-fotki.yandex.ru/get/5643/16969765.13d/0_74184_c9f2ce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420888"/>
            <a:ext cx="2286000" cy="2133601"/>
          </a:xfrm>
          <a:prstGeom prst="rect">
            <a:avLst/>
          </a:prstGeom>
          <a:noFill/>
        </p:spPr>
      </p:pic>
      <p:pic>
        <p:nvPicPr>
          <p:cNvPr id="16" name="Picture 9" descr="http://img-fotki.yandex.ru/get/5646/16969765.13d/0_74189_a6bf6342_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2492896"/>
            <a:ext cx="2381250" cy="1743076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20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2514E-6 L 0.8033 3.12514E-6 " pathEditMode="relative" ptsTypes="AA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3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612E-6 L 0.61805 -0.0721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203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03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726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26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Pictures\830b3121dfa18a27ff90b4a9a3182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3"/>
            <a:ext cx="9144000" cy="69437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 озвучивал: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Владимир Темлянцев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Pictures\830b3121dfa18a27ff90b4a9a3182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783"/>
            <a:ext cx="9144000" cy="69437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Интернет ресурсы:</a:t>
            </a:r>
            <a:br>
              <a:rPr lang="ru-RU" sz="6000" b="1" dirty="0" smtClean="0"/>
            </a:br>
            <a:r>
              <a:rPr lang="ru-RU" b="1" dirty="0" smtClean="0"/>
              <a:t>Клипарты</a:t>
            </a:r>
            <a:r>
              <a:rPr lang="ru-RU" dirty="0" smtClean="0"/>
              <a:t> -</a:t>
            </a:r>
            <a:r>
              <a:rPr lang="ru-RU" sz="6000" b="1" dirty="0" smtClean="0"/>
              <a:t> </a:t>
            </a:r>
            <a:r>
              <a:rPr lang="en-US" sz="3600" b="1" dirty="0" smtClean="0">
                <a:hlinkClick r:id="rId3"/>
              </a:rPr>
              <a:t>http://kira-scrap.ru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dirty="0" smtClean="0">
                <a:hlinkClick r:id="rId4"/>
              </a:rPr>
              <a:t>http://png-images.ru/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Темлянцева Эльмира Ханифовна</a:t>
            </a:r>
            <a:endParaRPr lang="ru-RU"/>
          </a:p>
        </p:txBody>
      </p:sp>
    </p:spTree>
  </p:cSld>
  <p:clrMapOvr>
    <a:masterClrMapping/>
  </p:clrMapOvr>
  <p:transition advTm="594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21</Words>
  <Application>Microsoft Office PowerPoint</Application>
  <PresentationFormat>Экран (4:3)</PresentationFormat>
  <Paragraphs>7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Произведения для заучивания наизусть для детей старшего дошкольного возраста (5-6 лет)   Григоре Виеру «Мамин день»</vt:lpstr>
      <vt:lpstr>Слайд 2</vt:lpstr>
      <vt:lpstr>Текст озвучивал:  Владимир Темлянцев</vt:lpstr>
      <vt:lpstr>Интернет ресурсы: Клипарты - http://kira-scrap.ru http://png-images.ru/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2016-10-16T18:04:06Z</dcterms:created>
  <dcterms:modified xsi:type="dcterms:W3CDTF">2017-03-31T16:20:52Z</dcterms:modified>
</cp:coreProperties>
</file>