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E3DCB-54FA-4B5C-8E29-FF210C7DFBB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623B-327B-4BA7-A6E5-7EB0A5A15D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133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156F-E012-419A-B0ED-87F259C02F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6250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24A00-D440-4BBA-8C27-74B932971A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2495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78B2-5575-4864-A668-00060B4E2D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6611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062E-439B-4F99-AA7E-FE967E134B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927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C1494-592D-461A-8603-E078136243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094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A97AB-E267-4014-B989-BE0FC8A597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6038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7F354-0583-4188-B57E-B6EDB2E04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321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F7E94-BD43-4F2C-8D22-22EFFCBA4B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5835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4B29-8270-4BD4-8609-68AD74FD31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37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D81476-4036-4533-B8A6-FB68EB499DC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468706" y="2480846"/>
            <a:ext cx="6016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появляются горы?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655" y="872569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20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973" y="429309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причиной образования гор;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самостоятельно изготавливать солёное тесто.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027" y="3929002"/>
            <a:ext cx="1980832" cy="26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57734"/>
            <a:ext cx="763810" cy="93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luxfon.com/large/201203/29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826" y="260648"/>
            <a:ext cx="492534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4.live4fun.ru/pictures/s3img_10411722_19_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tat18.privet.ru/lr/0a2883bdad0928bae6ee84a5bcd023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6809"/>
            <a:ext cx="4104456" cy="308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98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1397000"/>
          <a:ext cx="8644000" cy="3246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3246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Мука Макфа пшеничная 1кг, доставка мука макфа пшеничная 1кг, купить мука макфа пшеничная 1кг Иркутск, доставка мука макфа пшени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24" y="1643050"/>
            <a:ext cx="1335340" cy="1928826"/>
          </a:xfrm>
          <a:prstGeom prst="rect">
            <a:avLst/>
          </a:prstGeom>
          <a:noFill/>
        </p:spPr>
      </p:pic>
      <p:pic>
        <p:nvPicPr>
          <p:cNvPr id="1030" name="Picture 6" descr="Стакан мерный SS-186901. Аксессуары к хлебопечкам Moulinex (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714752"/>
            <a:ext cx="725996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Стакан мерный SS-186901. Аксессуары к хлебопечкам Moulinex (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14752"/>
            <a:ext cx="725996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Стакан мерный SS-186901. Аксессуары к хлебопечкам Moulinex (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2"/>
            <a:ext cx="725996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Как избавиться от корней деревьев: при помощи лопаты экскаватора трактора соли поваренной: советы, рекомендации, правила безопас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143116"/>
            <a:ext cx="1214446" cy="121444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000241"/>
            <a:ext cx="131603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7" name="Picture 13" descr="Интернет-магазин Дом Дача Ремонт Оформить заказ и купить 2-х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785926"/>
            <a:ext cx="150019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1" name="Picture 17" descr="Мир золота - ювелирный магазин zoloto.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571876"/>
            <a:ext cx="674375" cy="857256"/>
          </a:xfrm>
          <a:prstGeom prst="rect">
            <a:avLst/>
          </a:prstGeom>
          <a:noFill/>
        </p:spPr>
      </p:pic>
      <p:pic>
        <p:nvPicPr>
          <p:cNvPr id="16" name="Picture 17" descr="Мир золота - ювелирный магазин zoloto.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71876"/>
            <a:ext cx="674375" cy="857256"/>
          </a:xfrm>
          <a:prstGeom prst="rect">
            <a:avLst/>
          </a:prstGeom>
          <a:noFill/>
        </p:spPr>
      </p:pic>
      <p:pic>
        <p:nvPicPr>
          <p:cNvPr id="1043" name="Picture 19" descr="Пирог с капусто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500306"/>
            <a:ext cx="1571636" cy="117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85</TotalTime>
  <Words>22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9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14</cp:revision>
  <dcterms:created xsi:type="dcterms:W3CDTF">2015-01-10T04:39:39Z</dcterms:created>
  <dcterms:modified xsi:type="dcterms:W3CDTF">2015-02-12T10:42:09Z</dcterms:modified>
</cp:coreProperties>
</file>