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3" r:id="rId3"/>
    <p:sldId id="274" r:id="rId4"/>
    <p:sldId id="269" r:id="rId5"/>
    <p:sldId id="256" r:id="rId6"/>
    <p:sldId id="271" r:id="rId7"/>
    <p:sldId id="272" r:id="rId8"/>
    <p:sldId id="257" r:id="rId9"/>
    <p:sldId id="268" r:id="rId10"/>
    <p:sldId id="266" r:id="rId11"/>
    <p:sldId id="267" r:id="rId12"/>
    <p:sldId id="258" r:id="rId13"/>
    <p:sldId id="260" r:id="rId14"/>
    <p:sldId id="261" r:id="rId15"/>
    <p:sldId id="262" r:id="rId16"/>
    <p:sldId id="259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A95C-9102-45D4-81BB-981C0F9577E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8C7-9553-42C2-8445-5B34BD89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3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A95C-9102-45D4-81BB-981C0F9577E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8C7-9553-42C2-8445-5B34BD89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1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A95C-9102-45D4-81BB-981C0F9577E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8C7-9553-42C2-8445-5B34BD89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0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A95C-9102-45D4-81BB-981C0F9577E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8C7-9553-42C2-8445-5B34BD89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2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A95C-9102-45D4-81BB-981C0F9577E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8C7-9553-42C2-8445-5B34BD89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1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A95C-9102-45D4-81BB-981C0F9577E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8C7-9553-42C2-8445-5B34BD89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4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A95C-9102-45D4-81BB-981C0F9577E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8C7-9553-42C2-8445-5B34BD89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99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A95C-9102-45D4-81BB-981C0F9577E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8C7-9553-42C2-8445-5B34BD89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55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A95C-9102-45D4-81BB-981C0F9577E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8C7-9553-42C2-8445-5B34BD89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35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A95C-9102-45D4-81BB-981C0F9577E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8C7-9553-42C2-8445-5B34BD89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03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2A95C-9102-45D4-81BB-981C0F9577E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88C7-9553-42C2-8445-5B34BD89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59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2A95C-9102-45D4-81BB-981C0F9577E3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188C7-9553-42C2-8445-5B34BD89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2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6398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Дидактическая игра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b="1" dirty="0" smtClean="0"/>
              <a:t>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r>
              <a:rPr lang="ru-RU" b="1" dirty="0" smtClean="0">
                <a:solidFill>
                  <a:srgbClr val="FFFF00"/>
                </a:solidFill>
              </a:rPr>
              <a:t>р</a:t>
            </a:r>
            <a:r>
              <a:rPr lang="ru-RU" b="1" dirty="0" smtClean="0">
                <a:solidFill>
                  <a:schemeClr val="accent3"/>
                </a:solidFill>
              </a:rPr>
              <a:t>и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B0F0"/>
                </a:solidFill>
              </a:rPr>
              <a:t>п</a:t>
            </a:r>
            <a:r>
              <a:rPr lang="ru-RU" b="1" dirty="0" smtClean="0">
                <a:solidFill>
                  <a:srgbClr val="7030A0"/>
                </a:solidFill>
              </a:rPr>
              <a:t>о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</a:t>
            </a:r>
            <a:r>
              <a:rPr lang="ru-RU" b="1" dirty="0" smtClean="0">
                <a:solidFill>
                  <a:srgbClr val="92D050"/>
                </a:solidFill>
              </a:rPr>
              <a:t>а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B0F0"/>
                </a:solidFill>
              </a:rPr>
              <a:t>а</a:t>
            </a:r>
            <a:r>
              <a:rPr lang="ru-RU" b="1" dirty="0" smtClean="0">
                <a:solidFill>
                  <a:srgbClr val="0070C0"/>
                </a:solidFill>
              </a:rPr>
              <a:t>м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1536325" cy="2938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1062"/>
            <a:ext cx="2410129" cy="942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66" y="3140968"/>
            <a:ext cx="2621359" cy="1571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46" y="116632"/>
            <a:ext cx="1608121" cy="1542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922" y="3998494"/>
            <a:ext cx="1491291" cy="1427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29200"/>
            <a:ext cx="2688903" cy="1063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35" y="5675313"/>
            <a:ext cx="822960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86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Маленький самолет красного цвета</a:t>
            </a:r>
            <a:endParaRPr lang="ru-RU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6992"/>
            <a:ext cx="4654221" cy="18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797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Маленький самолет желтого цвета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4067521" cy="159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31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Большая красная звезда</a:t>
            </a:r>
            <a:endParaRPr lang="ru-RU" dirty="0"/>
          </a:p>
        </p:txBody>
      </p:sp>
      <p:pic>
        <p:nvPicPr>
          <p:cNvPr id="7170" name="Picture 2" descr="C:\Users\User\Desktop\дидактич игры\дидак игра собери по парам\star-coloring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66" y="1600200"/>
            <a:ext cx="471626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876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Большая желтая звезда</a:t>
            </a:r>
            <a:endParaRPr lang="ru-RU" dirty="0"/>
          </a:p>
        </p:txBody>
      </p:sp>
      <p:pic>
        <p:nvPicPr>
          <p:cNvPr id="5122" name="Picture 2" descr="C:\Users\User\Desktop\дидактич игры\дидак игра собери по парам\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66" y="1600200"/>
            <a:ext cx="471626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005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Маленькая синяя звезда</a:t>
            </a:r>
            <a:endParaRPr lang="ru-RU" dirty="0"/>
          </a:p>
        </p:txBody>
      </p:sp>
      <p:pic>
        <p:nvPicPr>
          <p:cNvPr id="6146" name="Picture 2" descr="C:\Users\User\Desktop\дидактич игры\дидак игра собери по парам\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2014981" cy="19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66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Маленькая звезда зеленого цвета</a:t>
            </a:r>
            <a:endParaRPr lang="ru-RU" dirty="0"/>
          </a:p>
        </p:txBody>
      </p:sp>
      <p:pic>
        <p:nvPicPr>
          <p:cNvPr id="8194" name="Picture 2" descr="C:\Users\User\Desktop\дидактич игры\дидак игра собери по парам\star-coloring-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2205035" cy="21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70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Большой танк зеленого цвета </a:t>
            </a:r>
            <a:endParaRPr lang="ru-RU" dirty="0"/>
          </a:p>
        </p:txBody>
      </p:sp>
      <p:pic>
        <p:nvPicPr>
          <p:cNvPr id="4098" name="Picture 2" descr="C:\Users\User\Desktop\дидактич игры\дидак игра собери по парам\tanki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00994"/>
            <a:ext cx="75438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134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Большой танк </a:t>
            </a:r>
            <a:r>
              <a:rPr lang="ru-RU" dirty="0" err="1" smtClean="0"/>
              <a:t>красногоцвета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74" name="Picture 2" descr="C:\Users\User\Desktop\дидактич игры\дидак игра собери по парам\tanki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00994"/>
            <a:ext cx="75438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58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Маленький танк  желтого цвета</a:t>
            </a:r>
            <a:endParaRPr lang="ru-RU" dirty="0"/>
          </a:p>
        </p:txBody>
      </p:sp>
      <p:pic>
        <p:nvPicPr>
          <p:cNvPr id="2050" name="Picture 2" descr="C:\Users\User\Desktop\дидактич игры\дидак игра собери по парам\tank4i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2935011" cy="17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65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Маленький танк  синего цвета</a:t>
            </a:r>
            <a:endParaRPr lang="ru-RU" dirty="0"/>
          </a:p>
        </p:txBody>
      </p:sp>
      <p:pic>
        <p:nvPicPr>
          <p:cNvPr id="1026" name="Picture 2" descr="C:\Users\User\Desktop\дидактич игры\дидак игра собери по парам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2981374" cy="17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71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Методические рекомендации к дидактической игре «Собери по парам»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/>
              <a:t>Цель игры:  развитие восприятия  детей, обогащение  их сенсорного опыта</a:t>
            </a:r>
          </a:p>
          <a:p>
            <a:r>
              <a:rPr lang="ru-RU" dirty="0" smtClean="0"/>
              <a:t>Задачи :</a:t>
            </a:r>
          </a:p>
          <a:p>
            <a:r>
              <a:rPr lang="ru-RU" dirty="0" smtClean="0"/>
              <a:t>- развивать умение классифицировать, сравнивать и обобщать  предметные картинки  по разным признакам (цвет, форма, размер);</a:t>
            </a:r>
          </a:p>
          <a:p>
            <a:r>
              <a:rPr lang="ru-RU" dirty="0" smtClean="0"/>
              <a:t>- формировать первичные патриотические представления детей на основе наглядного материала;</a:t>
            </a:r>
          </a:p>
          <a:p>
            <a:r>
              <a:rPr lang="ru-RU" dirty="0" smtClean="0"/>
              <a:t>- обогащать словарный запас детей по военно-патриотической тематике;</a:t>
            </a:r>
          </a:p>
          <a:p>
            <a:r>
              <a:rPr lang="ru-RU" dirty="0" smtClean="0"/>
              <a:t>  - развивать умение действовать  совместно  с воспитателем, в паре со сверстником.</a:t>
            </a:r>
          </a:p>
          <a:p>
            <a:endParaRPr lang="ru-RU" dirty="0" smtClean="0"/>
          </a:p>
          <a:p>
            <a:r>
              <a:rPr lang="ru-RU" dirty="0" smtClean="0"/>
              <a:t>Игровой материала могут использовать  в индивидуальной и групповой работе воспитатели дошкольных учреждений , учителя-логопеды , педагоги-психологи.</a:t>
            </a:r>
          </a:p>
          <a:p>
            <a:r>
              <a:rPr lang="ru-RU" dirty="0" smtClean="0"/>
              <a:t>Игровой материал : карточки с изображением на них предметов военно-патриотической тематике. Для обогащения словарного запаса используется художественное слово на оборотной стороне карточки.</a:t>
            </a:r>
          </a:p>
          <a:p>
            <a:r>
              <a:rPr lang="ru-RU" dirty="0" smtClean="0"/>
              <a:t>Возрастной диапазон: для детей 1 - 3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90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6092" cy="129614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Методические рекомендации к дидактической игре «Собери по парам»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/>
              <a:t>От 1 года до 2 лет:</a:t>
            </a:r>
          </a:p>
          <a:p>
            <a:r>
              <a:rPr lang="ru-RU" dirty="0" smtClean="0"/>
              <a:t>Ход игры:  Показывать карточку чётко называя изображенный предмет. По словесной инструкции взрослого ребенок должен показывать заданное изображение предмета и проявлять речевую активность.</a:t>
            </a:r>
          </a:p>
          <a:p>
            <a:r>
              <a:rPr lang="ru-RU" dirty="0" smtClean="0"/>
              <a:t>От 2 -3 лет  :</a:t>
            </a:r>
          </a:p>
          <a:p>
            <a:r>
              <a:rPr lang="ru-RU" dirty="0" smtClean="0"/>
              <a:t>Ход игры:</a:t>
            </a:r>
          </a:p>
          <a:p>
            <a:endParaRPr lang="ru-RU" dirty="0" smtClean="0"/>
          </a:p>
          <a:p>
            <a:r>
              <a:rPr lang="ru-RU" dirty="0" smtClean="0"/>
              <a:t>1.Предлагается детям рассмотреть картинки   и отгадать  ,  что на них изображено. Прочитать детям  стихотворения   , написанные   на обратной стороне картинок.</a:t>
            </a:r>
          </a:p>
          <a:p>
            <a:endParaRPr lang="ru-RU" dirty="0" smtClean="0"/>
          </a:p>
          <a:p>
            <a:r>
              <a:rPr lang="ru-RU" dirty="0" smtClean="0"/>
              <a:t>2.Назвать вместе с детьми основные признаки нарисованных предметов (например : танк - большой цвет- зеленый).</a:t>
            </a:r>
          </a:p>
          <a:p>
            <a:endParaRPr lang="ru-RU" dirty="0" smtClean="0"/>
          </a:p>
          <a:p>
            <a:r>
              <a:rPr lang="ru-RU" dirty="0" smtClean="0"/>
              <a:t>3.Усложняем задачу : просим детей  найти картинкам пару сначала по  изображению на картинке (танк-танк ,самолет-самолет),потом по цвету (звёздочка красная, танк зеленый) и по размеру (маленький танк-маленький самолет).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37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Маленький солдатик синего цвета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530" y="2852936"/>
            <a:ext cx="1536470" cy="29388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10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r>
              <a:rPr lang="ru-RU" dirty="0" smtClean="0"/>
              <a:t>Маленький солдатик красного цвета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2" y="3501008"/>
            <a:ext cx="1857375" cy="3137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3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Большой солдатик зеленого цвета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2664296" cy="5301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047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Большой солдатик желтого цвета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2880320" cy="5445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689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Большой самолет зеленого цвета</a:t>
            </a:r>
            <a:endParaRPr lang="ru-RU" dirty="0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34" y="1916832"/>
            <a:ext cx="8022350" cy="318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94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Большой самолет синего цвета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35292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187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318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Дидактическая игра Собери по парам</vt:lpstr>
      <vt:lpstr>Методические рекомендации к дидактической игре «Собери по парам» </vt:lpstr>
      <vt:lpstr>Методические рекомендации к дидактической игре «Собери по парам» </vt:lpstr>
      <vt:lpstr>Маленький солдатик синего цвета</vt:lpstr>
      <vt:lpstr>Маленький солдатик красного цвета</vt:lpstr>
      <vt:lpstr>Большой солдатик зеленого цвета</vt:lpstr>
      <vt:lpstr>Большой солдатик желтого цвета</vt:lpstr>
      <vt:lpstr>Большой самолет зеленого цвета</vt:lpstr>
      <vt:lpstr>Большой самолет синего цвета</vt:lpstr>
      <vt:lpstr>Маленький самолет красного цвета</vt:lpstr>
      <vt:lpstr>Маленький самолет желтого цвета</vt:lpstr>
      <vt:lpstr>Большая красная звезда</vt:lpstr>
      <vt:lpstr>Большая желтая звезда</vt:lpstr>
      <vt:lpstr>Маленькая синяя звезда</vt:lpstr>
      <vt:lpstr>Маленькая звезда зеленого цвета</vt:lpstr>
      <vt:lpstr> Большой танк зеленого цвета </vt:lpstr>
      <vt:lpstr> Большой танк красногоцвета  </vt:lpstr>
      <vt:lpstr>Маленький танк  желтого цвета</vt:lpstr>
      <vt:lpstr>Маленький танк  синего цвета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2015-04-20T09:32:21Z</dcterms:created>
  <dcterms:modified xsi:type="dcterms:W3CDTF">2016-01-29T11:08:32Z</dcterms:modified>
</cp:coreProperties>
</file>