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94D9-1418-4897-8F41-5F793CD7CE38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BD2F-7B41-4D26-8F58-95808B225BF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94D9-1418-4897-8F41-5F793CD7CE38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BD2F-7B41-4D26-8F58-95808B225B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94D9-1418-4897-8F41-5F793CD7CE38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BD2F-7B41-4D26-8F58-95808B225B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94D9-1418-4897-8F41-5F793CD7CE38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BD2F-7B41-4D26-8F58-95808B225BF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94D9-1418-4897-8F41-5F793CD7CE38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BD2F-7B41-4D26-8F58-95808B225B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94D9-1418-4897-8F41-5F793CD7CE38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BD2F-7B41-4D26-8F58-95808B225BF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94D9-1418-4897-8F41-5F793CD7CE38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BD2F-7B41-4D26-8F58-95808B225BF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94D9-1418-4897-8F41-5F793CD7CE38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BD2F-7B41-4D26-8F58-95808B225B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94D9-1418-4897-8F41-5F793CD7CE38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BD2F-7B41-4D26-8F58-95808B225B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94D9-1418-4897-8F41-5F793CD7CE38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BD2F-7B41-4D26-8F58-95808B225B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94D9-1418-4897-8F41-5F793CD7CE38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BD2F-7B41-4D26-8F58-95808B225BF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8AE94D9-1418-4897-8F41-5F793CD7CE38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3E4BD2F-7B41-4D26-8F58-95808B225BF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3794" y="5052545"/>
            <a:ext cx="6914629" cy="882119"/>
          </a:xfrm>
        </p:spPr>
        <p:txBody>
          <a:bodyPr>
            <a:normAutofit/>
          </a:bodyPr>
          <a:lstStyle/>
          <a:p>
            <a:pPr algn="r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Автор : Орлова Галина Валерьевна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980729"/>
            <a:ext cx="7175351" cy="1368151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Игра «Коми орнамент»</a:t>
            </a:r>
            <a:endParaRPr lang="ru-RU" sz="4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72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7428.net/wp-content/uploads/2013/06/Wild-De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4872"/>
            <a:ext cx="2446660" cy="244666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photo.7ya.ru/ph/2010/9/6/1283762971724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084"/>
          <a:stretch/>
        </p:blipFill>
        <p:spPr bwMode="auto">
          <a:xfrm>
            <a:off x="6588224" y="4239078"/>
            <a:ext cx="2095997" cy="219814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mw2.google.com/mw-panoramio/photos/medium/3662403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365104"/>
            <a:ext cx="3092717" cy="207212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im1-tub-ru.yandex.net/i?id=ad398761c0bfb67dda8851cb079ff25d&amp;n=33&amp;h=216&amp;w=48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610" y="347400"/>
            <a:ext cx="3160573" cy="142225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Группа 7"/>
          <p:cNvGrpSpPr/>
          <p:nvPr/>
        </p:nvGrpSpPr>
        <p:grpSpPr>
          <a:xfrm>
            <a:off x="3773028" y="2709447"/>
            <a:ext cx="1512168" cy="1120044"/>
            <a:chOff x="448299" y="2762519"/>
            <a:chExt cx="5390451" cy="4032448"/>
          </a:xfrm>
        </p:grpSpPr>
        <p:sp>
          <p:nvSpPr>
            <p:cNvPr id="9" name="Прямоугольник 8"/>
            <p:cNvSpPr/>
            <p:nvPr/>
          </p:nvSpPr>
          <p:spPr>
            <a:xfrm rot="18878579">
              <a:off x="2176491" y="2746452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 rot="2676205">
              <a:off x="4680690" y="2762519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 rot="18878579">
              <a:off x="4676395" y="3085955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 rot="2732600">
              <a:off x="2157443" y="3012578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2"/>
          <p:cNvGrpSpPr/>
          <p:nvPr/>
        </p:nvGrpSpPr>
        <p:grpSpPr>
          <a:xfrm flipV="1">
            <a:off x="3639831" y="2840797"/>
            <a:ext cx="2286418" cy="504056"/>
            <a:chOff x="539552" y="2132856"/>
            <a:chExt cx="7615010" cy="2161608"/>
          </a:xfrm>
        </p:grpSpPr>
        <p:grpSp>
          <p:nvGrpSpPr>
            <p:cNvPr id="14" name="Группа 1"/>
            <p:cNvGrpSpPr/>
            <p:nvPr/>
          </p:nvGrpSpPr>
          <p:grpSpPr>
            <a:xfrm>
              <a:off x="611560" y="2132856"/>
              <a:ext cx="2574450" cy="577432"/>
              <a:chOff x="-1700128" y="3094813"/>
              <a:chExt cx="2574450" cy="577432"/>
            </a:xfrm>
          </p:grpSpPr>
          <p:sp>
            <p:nvSpPr>
              <p:cNvPr id="36" name="Прямоугольник 2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7" name="Прямоугольник 3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5" name="Группа 4"/>
            <p:cNvGrpSpPr/>
            <p:nvPr/>
          </p:nvGrpSpPr>
          <p:grpSpPr>
            <a:xfrm>
              <a:off x="2267744" y="2132856"/>
              <a:ext cx="2574450" cy="577432"/>
              <a:chOff x="-1700128" y="3094813"/>
              <a:chExt cx="2574450" cy="577432"/>
            </a:xfrm>
          </p:grpSpPr>
          <p:sp>
            <p:nvSpPr>
              <p:cNvPr id="34" name="Прямоугольник 5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5" name="Прямоугольник 6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6" name="Группа 7"/>
            <p:cNvGrpSpPr/>
            <p:nvPr/>
          </p:nvGrpSpPr>
          <p:grpSpPr>
            <a:xfrm>
              <a:off x="3923928" y="2132856"/>
              <a:ext cx="2574450" cy="577432"/>
              <a:chOff x="-1700128" y="3094813"/>
              <a:chExt cx="2574450" cy="577432"/>
            </a:xfrm>
          </p:grpSpPr>
          <p:sp>
            <p:nvSpPr>
              <p:cNvPr id="32" name="Прямоугольник 8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Прямоугольник 9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7" name="Группа 10"/>
            <p:cNvGrpSpPr/>
            <p:nvPr/>
          </p:nvGrpSpPr>
          <p:grpSpPr>
            <a:xfrm>
              <a:off x="5580112" y="2132856"/>
              <a:ext cx="2574450" cy="577432"/>
              <a:chOff x="-1700128" y="3094813"/>
              <a:chExt cx="2574450" cy="577432"/>
            </a:xfrm>
          </p:grpSpPr>
          <p:sp>
            <p:nvSpPr>
              <p:cNvPr id="30" name="Прямоугольник 29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1" name="Прямоугольник 30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8" name="Группа 13"/>
            <p:cNvGrpSpPr/>
            <p:nvPr/>
          </p:nvGrpSpPr>
          <p:grpSpPr>
            <a:xfrm>
              <a:off x="539552" y="3717032"/>
              <a:ext cx="2574450" cy="577432"/>
              <a:chOff x="-1700128" y="3094813"/>
              <a:chExt cx="2574450" cy="577432"/>
            </a:xfrm>
          </p:grpSpPr>
          <p:sp>
            <p:nvSpPr>
              <p:cNvPr id="28" name="Прямоугольник 27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9" name="Прямоугольник 28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9" name="Группа 16"/>
            <p:cNvGrpSpPr/>
            <p:nvPr/>
          </p:nvGrpSpPr>
          <p:grpSpPr>
            <a:xfrm>
              <a:off x="2195736" y="3717032"/>
              <a:ext cx="2574450" cy="577432"/>
              <a:chOff x="-1700128" y="3094813"/>
              <a:chExt cx="2574450" cy="577432"/>
            </a:xfrm>
          </p:grpSpPr>
          <p:sp>
            <p:nvSpPr>
              <p:cNvPr id="26" name="Прямоугольник 25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7" name="Прямоугольник 26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0" name="Группа 19"/>
            <p:cNvGrpSpPr/>
            <p:nvPr/>
          </p:nvGrpSpPr>
          <p:grpSpPr>
            <a:xfrm>
              <a:off x="3851920" y="3717032"/>
              <a:ext cx="2574450" cy="577432"/>
              <a:chOff x="-1700128" y="3094813"/>
              <a:chExt cx="2574450" cy="577432"/>
            </a:xfrm>
          </p:grpSpPr>
          <p:sp>
            <p:nvSpPr>
              <p:cNvPr id="24" name="Прямоугольник 23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5" name="Прямоугольник 24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1" name="Группа 22"/>
            <p:cNvGrpSpPr/>
            <p:nvPr/>
          </p:nvGrpSpPr>
          <p:grpSpPr>
            <a:xfrm>
              <a:off x="5580112" y="3645024"/>
              <a:ext cx="2574450" cy="577432"/>
              <a:chOff x="-1700128" y="3094813"/>
              <a:chExt cx="2574450" cy="577432"/>
            </a:xfrm>
          </p:grpSpPr>
          <p:sp>
            <p:nvSpPr>
              <p:cNvPr id="22" name="Прямоугольник 21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" name="Прямоугольник 22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38" name="Группа 37"/>
          <p:cNvGrpSpPr/>
          <p:nvPr/>
        </p:nvGrpSpPr>
        <p:grpSpPr>
          <a:xfrm>
            <a:off x="4309523" y="3250639"/>
            <a:ext cx="1245919" cy="216024"/>
            <a:chOff x="-1958567" y="3166821"/>
            <a:chExt cx="2614071" cy="577432"/>
          </a:xfrm>
        </p:grpSpPr>
        <p:sp>
          <p:nvSpPr>
            <p:cNvPr id="39" name="Прямоугольник 38"/>
            <p:cNvSpPr/>
            <p:nvPr/>
          </p:nvSpPr>
          <p:spPr>
            <a:xfrm rot="2732600">
              <a:off x="-506851" y="2580530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Прямоугольник 39"/>
            <p:cNvSpPr/>
            <p:nvPr/>
          </p:nvSpPr>
          <p:spPr>
            <a:xfrm rot="18878579">
              <a:off x="-1372276" y="2581898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4150296" y="2419655"/>
            <a:ext cx="1584176" cy="1368152"/>
            <a:chOff x="1528418" y="1322358"/>
            <a:chExt cx="4743707" cy="4032448"/>
          </a:xfrm>
        </p:grpSpPr>
        <p:sp>
          <p:nvSpPr>
            <p:cNvPr id="42" name="Прямоугольник 41"/>
            <p:cNvSpPr/>
            <p:nvPr/>
          </p:nvSpPr>
          <p:spPr>
            <a:xfrm rot="18878579">
              <a:off x="4820412" y="1717804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рямоугольник 42"/>
            <p:cNvSpPr/>
            <p:nvPr/>
          </p:nvSpPr>
          <p:spPr>
            <a:xfrm rot="2732600">
              <a:off x="5109770" y="2868562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рямоугольник 43"/>
            <p:cNvSpPr/>
            <p:nvPr/>
          </p:nvSpPr>
          <p:spPr>
            <a:xfrm rot="18878579">
              <a:off x="3256610" y="1162277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Прямоугольник 44"/>
            <p:cNvSpPr/>
            <p:nvPr/>
          </p:nvSpPr>
          <p:spPr>
            <a:xfrm rot="2676205">
              <a:off x="3096513" y="1322358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785257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0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7 L -0.15278 -0.24954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39" y="-12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07407E-6 L -0.29878 0.1541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948" y="7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0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81481E-6 L 0.14167 0.27269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83" y="13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2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7037E-6 L 0.23524 -0.14144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53" y="-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21700" y="421255"/>
            <a:ext cx="1440160" cy="1512168"/>
            <a:chOff x="2176490" y="674287"/>
            <a:chExt cx="5184576" cy="5112568"/>
          </a:xfrm>
        </p:grpSpPr>
        <p:sp>
          <p:nvSpPr>
            <p:cNvPr id="3" name="Прямоугольник 2"/>
            <p:cNvSpPr/>
            <p:nvPr/>
          </p:nvSpPr>
          <p:spPr>
            <a:xfrm rot="18878579">
              <a:off x="5056810" y="586212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 rot="18878579">
              <a:off x="3904682" y="1666334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 rot="2676205">
              <a:off x="5040730" y="1754407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 rot="2676205">
              <a:off x="3960610" y="674287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6"/>
          <p:cNvGrpSpPr/>
          <p:nvPr/>
        </p:nvGrpSpPr>
        <p:grpSpPr>
          <a:xfrm rot="10800000" flipV="1">
            <a:off x="7090338" y="466605"/>
            <a:ext cx="1584176" cy="1080120"/>
            <a:chOff x="1425809" y="1394366"/>
            <a:chExt cx="5998445" cy="4032448"/>
          </a:xfrm>
        </p:grpSpPr>
        <p:sp>
          <p:nvSpPr>
            <p:cNvPr id="8" name="Прямоугольник 7"/>
            <p:cNvSpPr/>
            <p:nvPr/>
          </p:nvSpPr>
          <p:spPr>
            <a:xfrm rot="18878579">
              <a:off x="4552753" y="1378301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 rot="2676205">
              <a:off x="3672579" y="1394366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 rot="2732600">
              <a:off x="5397803" y="2508523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 rot="2732600">
              <a:off x="6261899" y="3300611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 rot="18878579">
              <a:off x="2804189" y="2509891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 rot="18878579">
              <a:off x="2012100" y="3373986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026" name="Picture 2" descr="http://www.iq-testy.ru/skin/smile/s9921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204864"/>
            <a:ext cx="1730015" cy="1643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demiart.ru/forum/uploads/post-18301-11656647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809" y="1951562"/>
            <a:ext cx="1771102" cy="215011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fs00.infourok.ru/images/doc/17/22906/hello_html_m2634050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0746" y="2204864"/>
            <a:ext cx="1847850" cy="17335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27" name="Группа 1026"/>
          <p:cNvGrpSpPr/>
          <p:nvPr/>
        </p:nvGrpSpPr>
        <p:grpSpPr>
          <a:xfrm>
            <a:off x="7075886" y="5210435"/>
            <a:ext cx="1403648" cy="1008112"/>
            <a:chOff x="7075886" y="5210435"/>
            <a:chExt cx="1403648" cy="1008112"/>
          </a:xfrm>
        </p:grpSpPr>
        <p:grpSp>
          <p:nvGrpSpPr>
            <p:cNvPr id="14" name="Группа 13"/>
            <p:cNvGrpSpPr/>
            <p:nvPr/>
          </p:nvGrpSpPr>
          <p:grpSpPr>
            <a:xfrm>
              <a:off x="7075886" y="5210435"/>
              <a:ext cx="1403648" cy="1008112"/>
              <a:chOff x="1353802" y="1610390"/>
              <a:chExt cx="5782420" cy="4032448"/>
            </a:xfrm>
          </p:grpSpPr>
          <p:sp>
            <p:nvSpPr>
              <p:cNvPr id="15" name="Прямоугольник 14"/>
              <p:cNvSpPr/>
              <p:nvPr/>
            </p:nvSpPr>
            <p:spPr>
              <a:xfrm rot="18878579">
                <a:off x="4264722" y="1594325"/>
                <a:ext cx="576064" cy="403244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" name="Прямоугольник 15"/>
              <p:cNvSpPr/>
              <p:nvPr/>
            </p:nvSpPr>
            <p:spPr>
              <a:xfrm rot="2676205">
                <a:off x="3600569" y="1610390"/>
                <a:ext cx="576064" cy="403244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 rot="18878579">
                <a:off x="1940093" y="351800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Прямоугольник 17"/>
              <p:cNvSpPr/>
              <p:nvPr/>
            </p:nvSpPr>
            <p:spPr>
              <a:xfrm rot="18878579">
                <a:off x="4388365" y="106973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" name="Прямоугольник 18"/>
              <p:cNvSpPr/>
              <p:nvPr/>
            </p:nvSpPr>
            <p:spPr>
              <a:xfrm rot="2732600">
                <a:off x="3525596" y="1068363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" name="Прямоугольник 19"/>
              <p:cNvSpPr/>
              <p:nvPr/>
            </p:nvSpPr>
            <p:spPr>
              <a:xfrm rot="2732600">
                <a:off x="5973867" y="3516634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024" name="Прямоугольник 1023"/>
            <p:cNvSpPr/>
            <p:nvPr/>
          </p:nvSpPr>
          <p:spPr>
            <a:xfrm rot="2690858">
              <a:off x="7236080" y="5616663"/>
              <a:ext cx="435013" cy="14426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Прямоугольник 67"/>
            <p:cNvSpPr/>
            <p:nvPr/>
          </p:nvSpPr>
          <p:spPr>
            <a:xfrm rot="8073977">
              <a:off x="7847868" y="5642358"/>
              <a:ext cx="435013" cy="14426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25" name="Группа 1024"/>
          <p:cNvGrpSpPr/>
          <p:nvPr/>
        </p:nvGrpSpPr>
        <p:grpSpPr>
          <a:xfrm>
            <a:off x="765874" y="4941168"/>
            <a:ext cx="1584176" cy="1296144"/>
            <a:chOff x="765874" y="4941168"/>
            <a:chExt cx="1584176" cy="1296144"/>
          </a:xfrm>
        </p:grpSpPr>
        <p:grpSp>
          <p:nvGrpSpPr>
            <p:cNvPr id="21" name="Группа 20"/>
            <p:cNvGrpSpPr/>
            <p:nvPr/>
          </p:nvGrpSpPr>
          <p:grpSpPr>
            <a:xfrm>
              <a:off x="765874" y="4941168"/>
              <a:ext cx="1584176" cy="1296144"/>
              <a:chOff x="2363241" y="1178343"/>
              <a:chExt cx="4781801" cy="4032448"/>
            </a:xfrm>
          </p:grpSpPr>
          <p:sp>
            <p:nvSpPr>
              <p:cNvPr id="22" name="Прямоугольник 21"/>
              <p:cNvSpPr/>
              <p:nvPr/>
            </p:nvSpPr>
            <p:spPr>
              <a:xfrm rot="18878579">
                <a:off x="4840786" y="1162277"/>
                <a:ext cx="576064" cy="403244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" name="Прямоугольник 22"/>
              <p:cNvSpPr/>
              <p:nvPr/>
            </p:nvSpPr>
            <p:spPr>
              <a:xfrm rot="2676205">
                <a:off x="3600570" y="1178343"/>
                <a:ext cx="576064" cy="403244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Прямоугольник 23"/>
              <p:cNvSpPr/>
              <p:nvPr/>
            </p:nvSpPr>
            <p:spPr>
              <a:xfrm rot="2732600">
                <a:off x="2949532" y="1212377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5" name="Прямоугольник 24"/>
              <p:cNvSpPr/>
              <p:nvPr/>
            </p:nvSpPr>
            <p:spPr>
              <a:xfrm rot="18878579">
                <a:off x="5540492" y="1141739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69" name="Прямоугольник 68"/>
            <p:cNvSpPr/>
            <p:nvPr/>
          </p:nvSpPr>
          <p:spPr>
            <a:xfrm rot="2690858">
              <a:off x="1379917" y="5847936"/>
              <a:ext cx="435013" cy="14426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Прямоугольник 69"/>
            <p:cNvSpPr/>
            <p:nvPr/>
          </p:nvSpPr>
          <p:spPr>
            <a:xfrm rot="8073977">
              <a:off x="1165905" y="5848983"/>
              <a:ext cx="435013" cy="14426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032" name="Picture 8" descr="https://wiki.wildberries.ru/img/2012/09/7626_35_64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650" y="1960261"/>
            <a:ext cx="1531789" cy="249995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7861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64162E-6 L -0.23629 -0.26635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23" y="-133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64162E-6 L 0.22274 -0.2559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28" y="-128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0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85185E-6 L -0.18906 0.35695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62" y="1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6.93642E-7 L 0.25989 0.3729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86" y="186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172810" y="1789164"/>
            <a:ext cx="1440160" cy="1512168"/>
            <a:chOff x="2176490" y="674287"/>
            <a:chExt cx="5184576" cy="5112568"/>
          </a:xfrm>
        </p:grpSpPr>
        <p:sp>
          <p:nvSpPr>
            <p:cNvPr id="3" name="Прямоугольник 2"/>
            <p:cNvSpPr/>
            <p:nvPr/>
          </p:nvSpPr>
          <p:spPr>
            <a:xfrm rot="18878579">
              <a:off x="5056810" y="586212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 rot="18878579">
              <a:off x="3904682" y="1666334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 rot="2676205">
              <a:off x="5040730" y="1754407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 rot="2676205">
              <a:off x="3960610" y="674287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6"/>
          <p:cNvGrpSpPr/>
          <p:nvPr/>
        </p:nvGrpSpPr>
        <p:grpSpPr>
          <a:xfrm rot="10800000" flipV="1">
            <a:off x="3766291" y="1822279"/>
            <a:ext cx="1584176" cy="1080120"/>
            <a:chOff x="1425809" y="1394366"/>
            <a:chExt cx="5998445" cy="4032448"/>
          </a:xfrm>
        </p:grpSpPr>
        <p:sp>
          <p:nvSpPr>
            <p:cNvPr id="8" name="Прямоугольник 7"/>
            <p:cNvSpPr/>
            <p:nvPr/>
          </p:nvSpPr>
          <p:spPr>
            <a:xfrm rot="18878579">
              <a:off x="4552753" y="1378301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 rot="2676205">
              <a:off x="3672579" y="1394366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 rot="2732600">
              <a:off x="5397803" y="2508523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 rot="2732600">
              <a:off x="6261899" y="3300611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 rot="18878579">
              <a:off x="2804189" y="2509891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 rot="18878579">
              <a:off x="2012100" y="3373986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6407651" y="1881456"/>
            <a:ext cx="1403648" cy="1008112"/>
            <a:chOff x="1353802" y="1610390"/>
            <a:chExt cx="5782420" cy="4032448"/>
          </a:xfrm>
        </p:grpSpPr>
        <p:sp>
          <p:nvSpPr>
            <p:cNvPr id="15" name="Прямоугольник 14"/>
            <p:cNvSpPr/>
            <p:nvPr/>
          </p:nvSpPr>
          <p:spPr>
            <a:xfrm rot="18878579">
              <a:off x="4264722" y="1594325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 rot="2676205">
              <a:off x="3600569" y="1610390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 rot="18878579">
              <a:off x="1940093" y="3518002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 rot="18878579">
              <a:off x="4388365" y="1069730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 rot="2732600">
              <a:off x="3525596" y="1068363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 rot="2732600">
              <a:off x="5973867" y="3516634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966205" y="3934870"/>
            <a:ext cx="1584176" cy="1296144"/>
            <a:chOff x="2363241" y="1178343"/>
            <a:chExt cx="4781801" cy="4032448"/>
          </a:xfrm>
        </p:grpSpPr>
        <p:sp>
          <p:nvSpPr>
            <p:cNvPr id="22" name="Прямоугольник 21"/>
            <p:cNvSpPr/>
            <p:nvPr/>
          </p:nvSpPr>
          <p:spPr>
            <a:xfrm rot="18878579">
              <a:off x="4840786" y="1162277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 rot="2676205">
              <a:off x="3600570" y="1178343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 rot="2732600">
              <a:off x="2949532" y="1212377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 rot="18878579">
              <a:off x="5540492" y="1141739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3578598" y="3934727"/>
            <a:ext cx="1512168" cy="1120044"/>
            <a:chOff x="448299" y="2762519"/>
            <a:chExt cx="5390451" cy="4032448"/>
          </a:xfrm>
        </p:grpSpPr>
        <p:sp>
          <p:nvSpPr>
            <p:cNvPr id="27" name="Прямоугольник 26"/>
            <p:cNvSpPr/>
            <p:nvPr/>
          </p:nvSpPr>
          <p:spPr>
            <a:xfrm rot="18878579">
              <a:off x="2176491" y="2746452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 rot="2676205">
              <a:off x="4680690" y="2762519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 rot="18878579">
              <a:off x="4676395" y="3085955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 rot="2732600">
              <a:off x="2157443" y="3012578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6141049" y="4035920"/>
            <a:ext cx="1584176" cy="1368152"/>
            <a:chOff x="1528418" y="1322358"/>
            <a:chExt cx="4743707" cy="4032448"/>
          </a:xfrm>
        </p:grpSpPr>
        <p:sp>
          <p:nvSpPr>
            <p:cNvPr id="32" name="Прямоугольник 31"/>
            <p:cNvSpPr/>
            <p:nvPr/>
          </p:nvSpPr>
          <p:spPr>
            <a:xfrm rot="18878579">
              <a:off x="4820412" y="1717804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 rot="2732600">
              <a:off x="5109770" y="2868562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 rot="18878579">
              <a:off x="3256610" y="1162277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 rot="2676205">
              <a:off x="3096513" y="1322358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35"/>
          <p:cNvGrpSpPr/>
          <p:nvPr/>
        </p:nvGrpSpPr>
        <p:grpSpPr>
          <a:xfrm flipV="1">
            <a:off x="4087133" y="5821494"/>
            <a:ext cx="2286418" cy="504056"/>
            <a:chOff x="539552" y="2132856"/>
            <a:chExt cx="7615010" cy="2161608"/>
          </a:xfrm>
        </p:grpSpPr>
        <p:grpSp>
          <p:nvGrpSpPr>
            <p:cNvPr id="37" name="Группа 1"/>
            <p:cNvGrpSpPr/>
            <p:nvPr/>
          </p:nvGrpSpPr>
          <p:grpSpPr>
            <a:xfrm>
              <a:off x="611560" y="2132856"/>
              <a:ext cx="2574450" cy="577432"/>
              <a:chOff x="-1700128" y="3094813"/>
              <a:chExt cx="2574450" cy="577432"/>
            </a:xfrm>
          </p:grpSpPr>
          <p:sp>
            <p:nvSpPr>
              <p:cNvPr id="59" name="Прямоугольник 2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0" name="Прямоугольник 3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38" name="Группа 4"/>
            <p:cNvGrpSpPr/>
            <p:nvPr/>
          </p:nvGrpSpPr>
          <p:grpSpPr>
            <a:xfrm>
              <a:off x="2267744" y="2132856"/>
              <a:ext cx="2574450" cy="577432"/>
              <a:chOff x="-1700128" y="3094813"/>
              <a:chExt cx="2574450" cy="577432"/>
            </a:xfrm>
          </p:grpSpPr>
          <p:sp>
            <p:nvSpPr>
              <p:cNvPr id="57" name="Прямоугольник 5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8" name="Прямоугольник 6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39" name="Группа 7"/>
            <p:cNvGrpSpPr/>
            <p:nvPr/>
          </p:nvGrpSpPr>
          <p:grpSpPr>
            <a:xfrm>
              <a:off x="3923928" y="2132856"/>
              <a:ext cx="2574450" cy="577432"/>
              <a:chOff x="-1700128" y="3094813"/>
              <a:chExt cx="2574450" cy="577432"/>
            </a:xfrm>
          </p:grpSpPr>
          <p:sp>
            <p:nvSpPr>
              <p:cNvPr id="55" name="Прямоугольник 8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6" name="Прямоугольник 9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0" name="Группа 10"/>
            <p:cNvGrpSpPr/>
            <p:nvPr/>
          </p:nvGrpSpPr>
          <p:grpSpPr>
            <a:xfrm>
              <a:off x="5580112" y="2132856"/>
              <a:ext cx="2574450" cy="577432"/>
              <a:chOff x="-1700128" y="3094813"/>
              <a:chExt cx="2574450" cy="577432"/>
            </a:xfrm>
          </p:grpSpPr>
          <p:sp>
            <p:nvSpPr>
              <p:cNvPr id="53" name="Прямоугольник 52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4" name="Прямоугольник 53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1" name="Группа 13"/>
            <p:cNvGrpSpPr/>
            <p:nvPr/>
          </p:nvGrpSpPr>
          <p:grpSpPr>
            <a:xfrm>
              <a:off x="539552" y="3717032"/>
              <a:ext cx="2574450" cy="577432"/>
              <a:chOff x="-1700128" y="3094813"/>
              <a:chExt cx="2574450" cy="577432"/>
            </a:xfrm>
          </p:grpSpPr>
          <p:sp>
            <p:nvSpPr>
              <p:cNvPr id="51" name="Прямоугольник 50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2" name="Прямоугольник 51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2" name="Группа 16"/>
            <p:cNvGrpSpPr/>
            <p:nvPr/>
          </p:nvGrpSpPr>
          <p:grpSpPr>
            <a:xfrm>
              <a:off x="2195736" y="3717032"/>
              <a:ext cx="2574450" cy="577432"/>
              <a:chOff x="-1700128" y="3094813"/>
              <a:chExt cx="2574450" cy="577432"/>
            </a:xfrm>
          </p:grpSpPr>
          <p:sp>
            <p:nvSpPr>
              <p:cNvPr id="49" name="Прямоугольник 48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0" name="Прямоугольник 49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3" name="Группа 19"/>
            <p:cNvGrpSpPr/>
            <p:nvPr/>
          </p:nvGrpSpPr>
          <p:grpSpPr>
            <a:xfrm>
              <a:off x="3851920" y="3717032"/>
              <a:ext cx="2574450" cy="577432"/>
              <a:chOff x="-1700128" y="3094813"/>
              <a:chExt cx="2574450" cy="577432"/>
            </a:xfrm>
          </p:grpSpPr>
          <p:sp>
            <p:nvSpPr>
              <p:cNvPr id="47" name="Прямоугольник 46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8" name="Прямоугольник 47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4" name="Группа 22"/>
            <p:cNvGrpSpPr/>
            <p:nvPr/>
          </p:nvGrpSpPr>
          <p:grpSpPr>
            <a:xfrm>
              <a:off x="5580112" y="3645024"/>
              <a:ext cx="2574450" cy="577432"/>
              <a:chOff x="-1700128" y="3094813"/>
              <a:chExt cx="2574450" cy="577432"/>
            </a:xfrm>
          </p:grpSpPr>
          <p:sp>
            <p:nvSpPr>
              <p:cNvPr id="45" name="Прямоугольник 44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6" name="Прямоугольник 45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61" name="Группа 60"/>
          <p:cNvGrpSpPr/>
          <p:nvPr/>
        </p:nvGrpSpPr>
        <p:grpSpPr>
          <a:xfrm>
            <a:off x="1901200" y="5888977"/>
            <a:ext cx="1245919" cy="216024"/>
            <a:chOff x="-1958567" y="3166821"/>
            <a:chExt cx="2614071" cy="577432"/>
          </a:xfrm>
        </p:grpSpPr>
        <p:sp>
          <p:nvSpPr>
            <p:cNvPr id="62" name="Прямоугольник 61"/>
            <p:cNvSpPr/>
            <p:nvPr/>
          </p:nvSpPr>
          <p:spPr>
            <a:xfrm rot="2732600">
              <a:off x="-506851" y="2580530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Прямоугольник 62"/>
            <p:cNvSpPr/>
            <p:nvPr/>
          </p:nvSpPr>
          <p:spPr>
            <a:xfrm rot="18878579">
              <a:off x="-1372276" y="2581898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4" name="Блок-схема: перфолента 63"/>
          <p:cNvSpPr/>
          <p:nvPr/>
        </p:nvSpPr>
        <p:spPr>
          <a:xfrm>
            <a:off x="611560" y="476672"/>
            <a:ext cx="2736304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Кто?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Блок-схема: перфолента 64"/>
          <p:cNvSpPr/>
          <p:nvPr/>
        </p:nvSpPr>
        <p:spPr>
          <a:xfrm>
            <a:off x="5649875" y="639188"/>
            <a:ext cx="2736304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Что?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86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52</TotalTime>
  <Words>14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Воздушный поток</vt:lpstr>
      <vt:lpstr>Игра «Коми орнамент»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galka orlova</dc:creator>
  <cp:lastModifiedBy>galka orlova</cp:lastModifiedBy>
  <cp:revision>6</cp:revision>
  <dcterms:created xsi:type="dcterms:W3CDTF">2016-11-27T16:22:35Z</dcterms:created>
  <dcterms:modified xsi:type="dcterms:W3CDTF">2016-11-27T17:15:19Z</dcterms:modified>
</cp:coreProperties>
</file>