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3" r:id="rId4"/>
    <p:sldId id="26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88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microsoft.com/office/2007/relationships/hdphoto" Target="../media/hdphoto1.wdp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0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ЛОГОПЕДИЯ\шаблоны\шаблоны 1\LightBollSlaid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99788" y="1700808"/>
            <a:ext cx="50257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Испытание магнита</a:t>
            </a:r>
            <a:endParaRPr lang="ru-RU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0469" y="548680"/>
            <a:ext cx="7484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Занятие </a:t>
            </a: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endParaRPr lang="ru-RU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3599" y="2742445"/>
            <a:ext cx="73581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</a:p>
          <a:p>
            <a:pPr marL="531813" indent="-354013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познакомить детей с физическим явлением – магнетизмом, магнитом и его особенностями;</a:t>
            </a:r>
          </a:p>
          <a:p>
            <a:pPr marL="531813" indent="-354013" algn="just">
              <a:buFont typeface="Wingdings" pitchFamily="2" charset="2"/>
              <a:buChar char="Ø"/>
            </a:pPr>
            <a: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пытным путём выявить материалы, которые могут стать магнетическими;</a:t>
            </a:r>
          </a:p>
          <a:p>
            <a:pPr marL="531813" indent="-354013" algn="just">
              <a:buFont typeface="Wingdings" pitchFamily="2" charset="2"/>
              <a:buChar char="Ø"/>
            </a:pPr>
            <a: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оказать способ изготовления самодельного компаса;</a:t>
            </a:r>
          </a:p>
          <a:p>
            <a:pPr marL="531813" indent="-354013" algn="just">
              <a:buFont typeface="Wingdings" pitchFamily="2" charset="2"/>
              <a:buChar char="Ø"/>
            </a:pPr>
            <a:r>
              <a:rPr lang="ru-RU" sz="24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развить 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детей коммуникативные навыки, самостоятельность. </a:t>
            </a:r>
            <a:endParaRPr lang="ru-RU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320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ЛОГОПЕДИЯ\шаблоны\шаблоны 1\LightBollSlaid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005064"/>
            <a:ext cx="1892057" cy="2511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Выноска-облако 9"/>
          <p:cNvSpPr/>
          <p:nvPr/>
        </p:nvSpPr>
        <p:spPr>
          <a:xfrm>
            <a:off x="5759931" y="2519039"/>
            <a:ext cx="3069168" cy="1125985"/>
          </a:xfrm>
          <a:prstGeom prst="cloudCallout">
            <a:avLst>
              <a:gd name="adj1" fmla="val 3007"/>
              <a:gd name="adj2" fmla="val 12256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Какие предметы притягивает магнит?</a:t>
            </a:r>
          </a:p>
        </p:txBody>
      </p:sp>
      <p:pic>
        <p:nvPicPr>
          <p:cNvPr id="2" name="Picture 2" descr="http://old.sibindustry.ru/UserPersonalFolder/38276/6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797" y="2492896"/>
            <a:ext cx="2688299" cy="20162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http://askpoint.org/wp-content/uploads/2013/03/gvoz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711" y="4883696"/>
            <a:ext cx="2328259" cy="16142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etalon-bt.ru/upload/iblock/5b9/5b91eab242e7a4ca27073106fabef534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74" y="2447631"/>
            <a:ext cx="1968153" cy="18579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marlen-nsk.ru/image/trumb/500x500/03110807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519" y="415255"/>
            <a:ext cx="1833577" cy="17176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m.io.ua/img_aa/medium/2299/75/22997544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75" y="4592625"/>
            <a:ext cx="1728192" cy="19053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http://www.instructables.com/files/orig/FKJ/67CO/GEQQOCF1/FKJ67COGEQQOCF1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74" y="367223"/>
            <a:ext cx="2354177" cy="17656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znaikak.ru/design/pic/visred/%D0%9F%D0%B5%D1%87%D0%B0%D1%82%D0%BD%D0%B0%D1%8F%20%D0%BA%D0%BD%D0%B8%D0%B3%D0%B0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409" y="415253"/>
            <a:ext cx="2290137" cy="17176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5320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ЛОГОПЕДИЯ\шаблоны\шаблоны 1\LightBollSlaid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Куб 1"/>
          <p:cNvSpPr/>
          <p:nvPr/>
        </p:nvSpPr>
        <p:spPr>
          <a:xfrm>
            <a:off x="774127" y="2204864"/>
            <a:ext cx="1368152" cy="43204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уб 4"/>
          <p:cNvSpPr/>
          <p:nvPr/>
        </p:nvSpPr>
        <p:spPr>
          <a:xfrm>
            <a:off x="2015716" y="2204864"/>
            <a:ext cx="1368152" cy="432048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уб 5"/>
          <p:cNvSpPr/>
          <p:nvPr/>
        </p:nvSpPr>
        <p:spPr>
          <a:xfrm>
            <a:off x="4716016" y="581093"/>
            <a:ext cx="1368152" cy="43204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уб 6"/>
          <p:cNvSpPr/>
          <p:nvPr/>
        </p:nvSpPr>
        <p:spPr>
          <a:xfrm>
            <a:off x="5957605" y="581093"/>
            <a:ext cx="1368152" cy="432048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право 2"/>
          <p:cNvSpPr/>
          <p:nvPr/>
        </p:nvSpPr>
        <p:spPr>
          <a:xfrm>
            <a:off x="2429213" y="1341834"/>
            <a:ext cx="1944216" cy="21602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4427984" y="1341834"/>
            <a:ext cx="1944216" cy="21602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уб 9"/>
          <p:cNvSpPr/>
          <p:nvPr/>
        </p:nvSpPr>
        <p:spPr>
          <a:xfrm>
            <a:off x="5652120" y="2204864"/>
            <a:ext cx="1368152" cy="432048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6876256" y="2204864"/>
            <a:ext cx="1368152" cy="43204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уб 10"/>
          <p:cNvSpPr/>
          <p:nvPr/>
        </p:nvSpPr>
        <p:spPr>
          <a:xfrm>
            <a:off x="1585944" y="581093"/>
            <a:ext cx="1368152" cy="43204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уб 11"/>
          <p:cNvSpPr/>
          <p:nvPr/>
        </p:nvSpPr>
        <p:spPr>
          <a:xfrm>
            <a:off x="2827533" y="581093"/>
            <a:ext cx="1368152" cy="432048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572000" y="3068961"/>
            <a:ext cx="1944216" cy="21602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0800000">
            <a:off x="2251469" y="3068960"/>
            <a:ext cx="1944216" cy="21602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801" y="4005064"/>
            <a:ext cx="1892057" cy="2511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Выноска-облако 16"/>
          <p:cNvSpPr/>
          <p:nvPr/>
        </p:nvSpPr>
        <p:spPr>
          <a:xfrm>
            <a:off x="883316" y="3573016"/>
            <a:ext cx="4516775" cy="1584176"/>
          </a:xfrm>
          <a:prstGeom prst="cloudCallout">
            <a:avLst>
              <a:gd name="adj1" fmla="val 63286"/>
              <a:gd name="adj2" fmla="val 1680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 магнита 2 полюса: северный и южный. Разные полюса притягиваются, одинаковые – оттягиваются.</a:t>
            </a:r>
          </a:p>
        </p:txBody>
      </p:sp>
    </p:spTree>
    <p:extLst>
      <p:ext uri="{BB962C8B-B14F-4D97-AF65-F5344CB8AC3E}">
        <p14:creationId xmlns="" xmlns:p14="http://schemas.microsoft.com/office/powerpoint/2010/main" val="105320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ЛОГОПЕДИЯ\шаблоны\шаблоны 1\LightBollSlaid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0227" y="3960119"/>
            <a:ext cx="1892057" cy="2511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http://o-foton.ru/wp-content/uploads/2013/11/4vectorsafaricompassicon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680" y="404664"/>
            <a:ext cx="3134799" cy="26959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phscs.ru/images/physicsus/electricity/earth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665790"/>
            <a:ext cx="5495265" cy="45949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7609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65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Илона Юрьевна</dc:creator>
  <cp:lastModifiedBy>Userr</cp:lastModifiedBy>
  <cp:revision>22</cp:revision>
  <dcterms:created xsi:type="dcterms:W3CDTF">2014-12-21T09:28:44Z</dcterms:created>
  <dcterms:modified xsi:type="dcterms:W3CDTF">2015-02-10T12:33:29Z</dcterms:modified>
</cp:coreProperties>
</file>