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4312F-D51D-4DFC-A89B-C18A409129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95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FCE83-7D92-4780-ACC2-AB474FC76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79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98951-DB97-4DE9-8F87-46F25E02B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46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FD9C5-4892-4AC5-A6EC-0F799F7BF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632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C9386-B0C1-42E3-BD22-4E846097A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01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AEB6-F023-485E-AD60-3EA3C055E5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689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20D6-9E67-419F-A506-A7A208C8B1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223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6184D-371F-4DEF-B728-D9249DF5D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410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A7C86-1F33-411F-A263-594992EAE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675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56D93-9770-4FC5-A07B-CCCC1F00F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928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BEB5-E2D3-4EDA-81C8-4C7794D56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514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A45741-AF18-4E35-A22F-E530C661F5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304" y="2357518"/>
            <a:ext cx="646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поёт пластинка?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655" y="749241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24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973" y="393305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азвить у детей умение сравнивать различные звуки, определить их источник;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познавательную активность и самостоятельность детей при изготовлении соломинки-флейты.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лона Юрьевна\Desktop\Белоус\108593344_vinylrecord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021"/>
            <a:ext cx="3168352" cy="3149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lotpp.ru/images/article/2013/08/28/2c0817dc-f523-4e4b-a034-ca888a8db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73" y="1052736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5508104" y="260648"/>
            <a:ext cx="3133582" cy="936104"/>
          </a:xfrm>
          <a:prstGeom prst="cloudCallout">
            <a:avLst>
              <a:gd name="adj1" fmla="val 7803"/>
              <a:gd name="adj2" fmla="val 123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поёт пластинка?</a:t>
            </a:r>
            <a:endParaRPr lang="ru-RU" dirty="0"/>
          </a:p>
        </p:txBody>
      </p:sp>
      <p:pic>
        <p:nvPicPr>
          <p:cNvPr id="3080" name="Picture 8" descr="http://www.navi-mag.com/site_img/ARTICLES/large/platine-vinyle-usb-id758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15" y="2996952"/>
            <a:ext cx="4320480" cy="3492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uzfox.ru/upload/iblock/d64/d647913df6994ae64c82d7100a8c8e3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5750428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7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112000 : Русское географическое общество, Р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5953152" cy="3963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Новости Омска. Новости Омска и Омской области - Страница 2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92922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30</TotalTime>
  <Words>34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24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8</cp:revision>
  <dcterms:created xsi:type="dcterms:W3CDTF">2015-01-11T05:40:02Z</dcterms:created>
  <dcterms:modified xsi:type="dcterms:W3CDTF">2015-02-12T10:23:54Z</dcterms:modified>
</cp:coreProperties>
</file>