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396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E94D9-1418-4897-8F41-5F793CD7CE38}" type="datetimeFigureOut">
              <a:rPr lang="ru-RU" smtClean="0"/>
              <a:pPr/>
              <a:t>28.11.2016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4BD2F-7B41-4D26-8F58-95808B225BF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E94D9-1418-4897-8F41-5F793CD7CE38}" type="datetimeFigureOut">
              <a:rPr lang="ru-RU" smtClean="0"/>
              <a:pPr/>
              <a:t>28.11.2016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4BD2F-7B41-4D26-8F58-95808B225B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E94D9-1418-4897-8F41-5F793CD7CE38}" type="datetimeFigureOut">
              <a:rPr lang="ru-RU" smtClean="0"/>
              <a:pPr/>
              <a:t>28.11.2016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4BD2F-7B41-4D26-8F58-95808B225B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E94D9-1418-4897-8F41-5F793CD7CE38}" type="datetimeFigureOut">
              <a:rPr lang="ru-RU" smtClean="0"/>
              <a:pPr/>
              <a:t>28.11.2016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4BD2F-7B41-4D26-8F58-95808B225BF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E94D9-1418-4897-8F41-5F793CD7CE38}" type="datetimeFigureOut">
              <a:rPr lang="ru-RU" smtClean="0"/>
              <a:pPr/>
              <a:t>28.11.2016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4BD2F-7B41-4D26-8F58-95808B225B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E94D9-1418-4897-8F41-5F793CD7CE38}" type="datetimeFigureOut">
              <a:rPr lang="ru-RU" smtClean="0"/>
              <a:pPr/>
              <a:t>28.11.2016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4BD2F-7B41-4D26-8F58-95808B225BF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E94D9-1418-4897-8F41-5F793CD7CE38}" type="datetimeFigureOut">
              <a:rPr lang="ru-RU" smtClean="0"/>
              <a:pPr/>
              <a:t>28.11.2016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4BD2F-7B41-4D26-8F58-95808B225BF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E94D9-1418-4897-8F41-5F793CD7CE38}" type="datetimeFigureOut">
              <a:rPr lang="ru-RU" smtClean="0"/>
              <a:pPr/>
              <a:t>28.11.2016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4BD2F-7B41-4D26-8F58-95808B225B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E94D9-1418-4897-8F41-5F793CD7CE38}" type="datetimeFigureOut">
              <a:rPr lang="ru-RU" smtClean="0"/>
              <a:pPr/>
              <a:t>28.11.2016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4BD2F-7B41-4D26-8F58-95808B225B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E94D9-1418-4897-8F41-5F793CD7CE38}" type="datetimeFigureOut">
              <a:rPr lang="ru-RU" smtClean="0"/>
              <a:pPr/>
              <a:t>28.11.2016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4BD2F-7B41-4D26-8F58-95808B225B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E94D9-1418-4897-8F41-5F793CD7CE38}" type="datetimeFigureOut">
              <a:rPr lang="ru-RU" smtClean="0"/>
              <a:pPr/>
              <a:t>28.11.2016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4BD2F-7B41-4D26-8F58-95808B225BF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8AE94D9-1418-4897-8F41-5F793CD7CE38}" type="datetimeFigureOut">
              <a:rPr lang="ru-RU" smtClean="0"/>
              <a:pPr/>
              <a:t>28.11.2016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3E4BD2F-7B41-4D26-8F58-95808B225BF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9.jpeg"/><Relationship Id="rId7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2.jpeg"/><Relationship Id="rId9" Type="http://schemas.openxmlformats.org/officeDocument/2006/relationships/image" Target="../media/image5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3794" y="5052545"/>
            <a:ext cx="6914629" cy="882119"/>
          </a:xfrm>
        </p:spPr>
        <p:txBody>
          <a:bodyPr>
            <a:normAutofit/>
          </a:bodyPr>
          <a:lstStyle/>
          <a:p>
            <a:pPr algn="r"/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Автор : Орлова Галина Валерьевна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17581" y="980729"/>
            <a:ext cx="7175351" cy="1368151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4800" i="1" dirty="0" smtClean="0">
                <a:latin typeface="Times New Roman" pitchFamily="18" charset="0"/>
                <a:cs typeface="Times New Roman" pitchFamily="18" charset="0"/>
              </a:rPr>
              <a:t>Игра «Коми орнамент»</a:t>
            </a:r>
            <a:endParaRPr lang="ru-RU" sz="48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82723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7428.net/wp-content/uploads/2013/06/Wild-Dee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94872"/>
            <a:ext cx="2446660" cy="244666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photo.7ya.ru/ph/2010/9/6/1283762971724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30084"/>
          <a:stretch/>
        </p:blipFill>
        <p:spPr bwMode="auto">
          <a:xfrm>
            <a:off x="6588224" y="4239078"/>
            <a:ext cx="2095997" cy="219814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mw2.google.com/mw-panoramio/photos/medium/36624030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4365104"/>
            <a:ext cx="3092717" cy="207212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s://im1-tub-ru.yandex.net/i?id=ad398761c0bfb67dda8851cb079ff25d&amp;n=33&amp;h=216&amp;w=480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73610" y="347400"/>
            <a:ext cx="3160573" cy="1422258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Группа 7"/>
          <p:cNvGrpSpPr/>
          <p:nvPr/>
        </p:nvGrpSpPr>
        <p:grpSpPr>
          <a:xfrm>
            <a:off x="3773028" y="2709447"/>
            <a:ext cx="1512168" cy="1120044"/>
            <a:chOff x="448299" y="2762519"/>
            <a:chExt cx="5390451" cy="4032448"/>
          </a:xfrm>
        </p:grpSpPr>
        <p:sp>
          <p:nvSpPr>
            <p:cNvPr id="9" name="Прямоугольник 8"/>
            <p:cNvSpPr/>
            <p:nvPr/>
          </p:nvSpPr>
          <p:spPr>
            <a:xfrm rot="18878579">
              <a:off x="2176491" y="2746452"/>
              <a:ext cx="576064" cy="403244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Прямоугольник 9"/>
            <p:cNvSpPr/>
            <p:nvPr/>
          </p:nvSpPr>
          <p:spPr>
            <a:xfrm rot="2676205">
              <a:off x="4680690" y="2762519"/>
              <a:ext cx="576064" cy="403244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Прямоугольник 10"/>
            <p:cNvSpPr/>
            <p:nvPr/>
          </p:nvSpPr>
          <p:spPr>
            <a:xfrm rot="18878579">
              <a:off x="4676395" y="3085955"/>
              <a:ext cx="576064" cy="174864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Прямоугольник 11"/>
            <p:cNvSpPr/>
            <p:nvPr/>
          </p:nvSpPr>
          <p:spPr>
            <a:xfrm rot="2732600">
              <a:off x="2157443" y="3012578"/>
              <a:ext cx="576064" cy="174864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" name="Группа 12"/>
          <p:cNvGrpSpPr/>
          <p:nvPr/>
        </p:nvGrpSpPr>
        <p:grpSpPr>
          <a:xfrm flipV="1">
            <a:off x="3639831" y="2840797"/>
            <a:ext cx="2286418" cy="504056"/>
            <a:chOff x="539552" y="2132856"/>
            <a:chExt cx="7615010" cy="2161608"/>
          </a:xfrm>
        </p:grpSpPr>
        <p:grpSp>
          <p:nvGrpSpPr>
            <p:cNvPr id="14" name="Группа 1"/>
            <p:cNvGrpSpPr/>
            <p:nvPr/>
          </p:nvGrpSpPr>
          <p:grpSpPr>
            <a:xfrm>
              <a:off x="611560" y="2132856"/>
              <a:ext cx="2574450" cy="577432"/>
              <a:chOff x="-1700128" y="3094813"/>
              <a:chExt cx="2574450" cy="577432"/>
            </a:xfrm>
          </p:grpSpPr>
          <p:sp>
            <p:nvSpPr>
              <p:cNvPr id="36" name="Прямоугольник 2"/>
              <p:cNvSpPr/>
              <p:nvPr/>
            </p:nvSpPr>
            <p:spPr>
              <a:xfrm rot="18878579">
                <a:off x="-288033" y="2509890"/>
                <a:ext cx="576064" cy="174864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7" name="Прямоугольник 3"/>
              <p:cNvSpPr/>
              <p:nvPr/>
            </p:nvSpPr>
            <p:spPr>
              <a:xfrm rot="2732600">
                <a:off x="-1113837" y="2508522"/>
                <a:ext cx="576064" cy="174864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15" name="Группа 4"/>
            <p:cNvGrpSpPr/>
            <p:nvPr/>
          </p:nvGrpSpPr>
          <p:grpSpPr>
            <a:xfrm>
              <a:off x="2267744" y="2132856"/>
              <a:ext cx="2574450" cy="577432"/>
              <a:chOff x="-1700128" y="3094813"/>
              <a:chExt cx="2574450" cy="577432"/>
            </a:xfrm>
          </p:grpSpPr>
          <p:sp>
            <p:nvSpPr>
              <p:cNvPr id="34" name="Прямоугольник 5"/>
              <p:cNvSpPr/>
              <p:nvPr/>
            </p:nvSpPr>
            <p:spPr>
              <a:xfrm rot="18878579">
                <a:off x="-288033" y="2509890"/>
                <a:ext cx="576064" cy="174864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5" name="Прямоугольник 6"/>
              <p:cNvSpPr/>
              <p:nvPr/>
            </p:nvSpPr>
            <p:spPr>
              <a:xfrm rot="2732600">
                <a:off x="-1113837" y="2508522"/>
                <a:ext cx="576064" cy="174864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16" name="Группа 7"/>
            <p:cNvGrpSpPr/>
            <p:nvPr/>
          </p:nvGrpSpPr>
          <p:grpSpPr>
            <a:xfrm>
              <a:off x="3923928" y="2132856"/>
              <a:ext cx="2574450" cy="577432"/>
              <a:chOff x="-1700128" y="3094813"/>
              <a:chExt cx="2574450" cy="577432"/>
            </a:xfrm>
          </p:grpSpPr>
          <p:sp>
            <p:nvSpPr>
              <p:cNvPr id="32" name="Прямоугольник 8"/>
              <p:cNvSpPr/>
              <p:nvPr/>
            </p:nvSpPr>
            <p:spPr>
              <a:xfrm rot="18878579">
                <a:off x="-288033" y="2509890"/>
                <a:ext cx="576064" cy="174864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3" name="Прямоугольник 9"/>
              <p:cNvSpPr/>
              <p:nvPr/>
            </p:nvSpPr>
            <p:spPr>
              <a:xfrm rot="2732600">
                <a:off x="-1113837" y="2508522"/>
                <a:ext cx="576064" cy="174864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17" name="Группа 10"/>
            <p:cNvGrpSpPr/>
            <p:nvPr/>
          </p:nvGrpSpPr>
          <p:grpSpPr>
            <a:xfrm>
              <a:off x="5580112" y="2132856"/>
              <a:ext cx="2574450" cy="577432"/>
              <a:chOff x="-1700128" y="3094813"/>
              <a:chExt cx="2574450" cy="577432"/>
            </a:xfrm>
          </p:grpSpPr>
          <p:sp>
            <p:nvSpPr>
              <p:cNvPr id="30" name="Прямоугольник 29"/>
              <p:cNvSpPr/>
              <p:nvPr/>
            </p:nvSpPr>
            <p:spPr>
              <a:xfrm rot="18878579">
                <a:off x="-288033" y="2509890"/>
                <a:ext cx="576064" cy="174864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1" name="Прямоугольник 30"/>
              <p:cNvSpPr/>
              <p:nvPr/>
            </p:nvSpPr>
            <p:spPr>
              <a:xfrm rot="2732600">
                <a:off x="-1113837" y="2508522"/>
                <a:ext cx="576064" cy="174864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18" name="Группа 13"/>
            <p:cNvGrpSpPr/>
            <p:nvPr/>
          </p:nvGrpSpPr>
          <p:grpSpPr>
            <a:xfrm>
              <a:off x="539552" y="3717032"/>
              <a:ext cx="2574450" cy="577432"/>
              <a:chOff x="-1700128" y="3094813"/>
              <a:chExt cx="2574450" cy="577432"/>
            </a:xfrm>
          </p:grpSpPr>
          <p:sp>
            <p:nvSpPr>
              <p:cNvPr id="28" name="Прямоугольник 27"/>
              <p:cNvSpPr/>
              <p:nvPr/>
            </p:nvSpPr>
            <p:spPr>
              <a:xfrm rot="18878579">
                <a:off x="-288033" y="2509890"/>
                <a:ext cx="576064" cy="174864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9" name="Прямоугольник 28"/>
              <p:cNvSpPr/>
              <p:nvPr/>
            </p:nvSpPr>
            <p:spPr>
              <a:xfrm rot="2732600">
                <a:off x="-1113837" y="2508522"/>
                <a:ext cx="576064" cy="174864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19" name="Группа 16"/>
            <p:cNvGrpSpPr/>
            <p:nvPr/>
          </p:nvGrpSpPr>
          <p:grpSpPr>
            <a:xfrm>
              <a:off x="2195736" y="3717032"/>
              <a:ext cx="2574450" cy="577432"/>
              <a:chOff x="-1700128" y="3094813"/>
              <a:chExt cx="2574450" cy="577432"/>
            </a:xfrm>
          </p:grpSpPr>
          <p:sp>
            <p:nvSpPr>
              <p:cNvPr id="26" name="Прямоугольник 25"/>
              <p:cNvSpPr/>
              <p:nvPr/>
            </p:nvSpPr>
            <p:spPr>
              <a:xfrm rot="18878579">
                <a:off x="-288033" y="2509890"/>
                <a:ext cx="576064" cy="174864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7" name="Прямоугольник 26"/>
              <p:cNvSpPr/>
              <p:nvPr/>
            </p:nvSpPr>
            <p:spPr>
              <a:xfrm rot="2732600">
                <a:off x="-1113837" y="2508522"/>
                <a:ext cx="576064" cy="174864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20" name="Группа 19"/>
            <p:cNvGrpSpPr/>
            <p:nvPr/>
          </p:nvGrpSpPr>
          <p:grpSpPr>
            <a:xfrm>
              <a:off x="3851920" y="3717032"/>
              <a:ext cx="2574450" cy="577432"/>
              <a:chOff x="-1700128" y="3094813"/>
              <a:chExt cx="2574450" cy="577432"/>
            </a:xfrm>
          </p:grpSpPr>
          <p:sp>
            <p:nvSpPr>
              <p:cNvPr id="24" name="Прямоугольник 23"/>
              <p:cNvSpPr/>
              <p:nvPr/>
            </p:nvSpPr>
            <p:spPr>
              <a:xfrm rot="18878579">
                <a:off x="-288033" y="2509890"/>
                <a:ext cx="576064" cy="174864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5" name="Прямоугольник 24"/>
              <p:cNvSpPr/>
              <p:nvPr/>
            </p:nvSpPr>
            <p:spPr>
              <a:xfrm rot="2732600">
                <a:off x="-1113837" y="2508522"/>
                <a:ext cx="576064" cy="174864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21" name="Группа 22"/>
            <p:cNvGrpSpPr/>
            <p:nvPr/>
          </p:nvGrpSpPr>
          <p:grpSpPr>
            <a:xfrm>
              <a:off x="5580112" y="3645024"/>
              <a:ext cx="2574450" cy="577432"/>
              <a:chOff x="-1700128" y="3094813"/>
              <a:chExt cx="2574450" cy="577432"/>
            </a:xfrm>
          </p:grpSpPr>
          <p:sp>
            <p:nvSpPr>
              <p:cNvPr id="22" name="Прямоугольник 21"/>
              <p:cNvSpPr/>
              <p:nvPr/>
            </p:nvSpPr>
            <p:spPr>
              <a:xfrm rot="18878579">
                <a:off x="-288033" y="2509890"/>
                <a:ext cx="576064" cy="174864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3" name="Прямоугольник 22"/>
              <p:cNvSpPr/>
              <p:nvPr/>
            </p:nvSpPr>
            <p:spPr>
              <a:xfrm rot="2732600">
                <a:off x="-1113837" y="2508522"/>
                <a:ext cx="576064" cy="174864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38" name="Группа 37"/>
          <p:cNvGrpSpPr/>
          <p:nvPr/>
        </p:nvGrpSpPr>
        <p:grpSpPr>
          <a:xfrm>
            <a:off x="4309523" y="3250639"/>
            <a:ext cx="1245919" cy="216024"/>
            <a:chOff x="-1958567" y="3166821"/>
            <a:chExt cx="2614071" cy="577432"/>
          </a:xfrm>
        </p:grpSpPr>
        <p:sp>
          <p:nvSpPr>
            <p:cNvPr id="39" name="Прямоугольник 38"/>
            <p:cNvSpPr/>
            <p:nvPr/>
          </p:nvSpPr>
          <p:spPr>
            <a:xfrm rot="2732600">
              <a:off x="-506851" y="2580530"/>
              <a:ext cx="576064" cy="174864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" name="Прямоугольник 39"/>
            <p:cNvSpPr/>
            <p:nvPr/>
          </p:nvSpPr>
          <p:spPr>
            <a:xfrm rot="18878579">
              <a:off x="-1372276" y="2581898"/>
              <a:ext cx="576064" cy="174864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1" name="Группа 40"/>
          <p:cNvGrpSpPr/>
          <p:nvPr/>
        </p:nvGrpSpPr>
        <p:grpSpPr>
          <a:xfrm>
            <a:off x="4150296" y="2419655"/>
            <a:ext cx="1584176" cy="1368152"/>
            <a:chOff x="1528418" y="1322358"/>
            <a:chExt cx="4743707" cy="4032448"/>
          </a:xfrm>
        </p:grpSpPr>
        <p:sp>
          <p:nvSpPr>
            <p:cNvPr id="42" name="Прямоугольник 41"/>
            <p:cNvSpPr/>
            <p:nvPr/>
          </p:nvSpPr>
          <p:spPr>
            <a:xfrm rot="18878579">
              <a:off x="4820412" y="1717804"/>
              <a:ext cx="576064" cy="174864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3" name="Прямоугольник 42"/>
            <p:cNvSpPr/>
            <p:nvPr/>
          </p:nvSpPr>
          <p:spPr>
            <a:xfrm rot="2732600">
              <a:off x="5109770" y="2868562"/>
              <a:ext cx="576064" cy="174864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4" name="Прямоугольник 43"/>
            <p:cNvSpPr/>
            <p:nvPr/>
          </p:nvSpPr>
          <p:spPr>
            <a:xfrm rot="18878579">
              <a:off x="3256610" y="1162277"/>
              <a:ext cx="576064" cy="403244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5" name="Прямоугольник 44"/>
            <p:cNvSpPr/>
            <p:nvPr/>
          </p:nvSpPr>
          <p:spPr>
            <a:xfrm rot="2676205">
              <a:off x="3096513" y="1322358"/>
              <a:ext cx="576064" cy="403244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xmlns="" val="3785257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20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3.7037E-7 L -0.15278 -0.24954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639" y="-124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0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0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4.07407E-6 L -0.29878 0.15416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948" y="7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4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20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4.81481E-6 L 0.14167 0.27269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083" y="136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2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20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3.7037E-6 L 0.23524 -0.14144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53" y="-70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6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421700" y="421255"/>
            <a:ext cx="1440160" cy="1512168"/>
            <a:chOff x="2176490" y="674287"/>
            <a:chExt cx="5184576" cy="5112568"/>
          </a:xfrm>
        </p:grpSpPr>
        <p:sp>
          <p:nvSpPr>
            <p:cNvPr id="3" name="Прямоугольник 2"/>
            <p:cNvSpPr/>
            <p:nvPr/>
          </p:nvSpPr>
          <p:spPr>
            <a:xfrm rot="18878579">
              <a:off x="5056810" y="586212"/>
              <a:ext cx="576064" cy="403244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 rot="18878579">
              <a:off x="3904682" y="1666334"/>
              <a:ext cx="576064" cy="403244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 rot="2676205">
              <a:off x="5040730" y="1754407"/>
              <a:ext cx="576064" cy="403244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Прямоугольник 5"/>
            <p:cNvSpPr/>
            <p:nvPr/>
          </p:nvSpPr>
          <p:spPr>
            <a:xfrm rot="2676205">
              <a:off x="3960610" y="674287"/>
              <a:ext cx="576064" cy="403244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" name="Группа 6"/>
          <p:cNvGrpSpPr/>
          <p:nvPr/>
        </p:nvGrpSpPr>
        <p:grpSpPr>
          <a:xfrm rot="10800000" flipV="1">
            <a:off x="7090338" y="466605"/>
            <a:ext cx="1584176" cy="1080120"/>
            <a:chOff x="1425809" y="1394366"/>
            <a:chExt cx="5998445" cy="4032448"/>
          </a:xfrm>
        </p:grpSpPr>
        <p:sp>
          <p:nvSpPr>
            <p:cNvPr id="8" name="Прямоугольник 7"/>
            <p:cNvSpPr/>
            <p:nvPr/>
          </p:nvSpPr>
          <p:spPr>
            <a:xfrm rot="18878579">
              <a:off x="4552753" y="1378301"/>
              <a:ext cx="576064" cy="403244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8"/>
            <p:cNvSpPr/>
            <p:nvPr/>
          </p:nvSpPr>
          <p:spPr>
            <a:xfrm rot="2676205">
              <a:off x="3672579" y="1394366"/>
              <a:ext cx="576064" cy="403244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Прямоугольник 9"/>
            <p:cNvSpPr/>
            <p:nvPr/>
          </p:nvSpPr>
          <p:spPr>
            <a:xfrm rot="2732600">
              <a:off x="5397803" y="2508523"/>
              <a:ext cx="576064" cy="174864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Прямоугольник 10"/>
            <p:cNvSpPr/>
            <p:nvPr/>
          </p:nvSpPr>
          <p:spPr>
            <a:xfrm rot="2732600">
              <a:off x="6261899" y="3300611"/>
              <a:ext cx="576064" cy="174864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Прямоугольник 11"/>
            <p:cNvSpPr/>
            <p:nvPr/>
          </p:nvSpPr>
          <p:spPr>
            <a:xfrm rot="18878579">
              <a:off x="2804189" y="2509891"/>
              <a:ext cx="576064" cy="174864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рямоугольник 12"/>
            <p:cNvSpPr/>
            <p:nvPr/>
          </p:nvSpPr>
          <p:spPr>
            <a:xfrm rot="18878579">
              <a:off x="2012100" y="3373986"/>
              <a:ext cx="576064" cy="174864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026" name="Picture 2" descr="http://www.iq-testy.ru/skin/smile/s9921.gif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35896" y="2204864"/>
            <a:ext cx="1730015" cy="1643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demiart.ru/forum/uploads/post-18301-116566471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35896" y="1916832"/>
            <a:ext cx="1771102" cy="2150118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fs00.infourok.ru/images/doc/17/22906/hello_html_m26340502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060848"/>
            <a:ext cx="1847850" cy="173355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027" name="Группа 1026"/>
          <p:cNvGrpSpPr/>
          <p:nvPr/>
        </p:nvGrpSpPr>
        <p:grpSpPr>
          <a:xfrm>
            <a:off x="7075886" y="5210435"/>
            <a:ext cx="1403648" cy="1008112"/>
            <a:chOff x="7075886" y="5210435"/>
            <a:chExt cx="1403648" cy="1008112"/>
          </a:xfrm>
        </p:grpSpPr>
        <p:grpSp>
          <p:nvGrpSpPr>
            <p:cNvPr id="14" name="Группа 13"/>
            <p:cNvGrpSpPr/>
            <p:nvPr/>
          </p:nvGrpSpPr>
          <p:grpSpPr>
            <a:xfrm>
              <a:off x="7075886" y="5210435"/>
              <a:ext cx="1403648" cy="1008112"/>
              <a:chOff x="1353802" y="1610390"/>
              <a:chExt cx="5782420" cy="4032448"/>
            </a:xfrm>
          </p:grpSpPr>
          <p:sp>
            <p:nvSpPr>
              <p:cNvPr id="15" name="Прямоугольник 14"/>
              <p:cNvSpPr/>
              <p:nvPr/>
            </p:nvSpPr>
            <p:spPr>
              <a:xfrm rot="18878579">
                <a:off x="4264722" y="1594325"/>
                <a:ext cx="576064" cy="4032448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6" name="Прямоугольник 15"/>
              <p:cNvSpPr/>
              <p:nvPr/>
            </p:nvSpPr>
            <p:spPr>
              <a:xfrm rot="2676205">
                <a:off x="3600569" y="1610390"/>
                <a:ext cx="576064" cy="4032448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7" name="Прямоугольник 16"/>
              <p:cNvSpPr/>
              <p:nvPr/>
            </p:nvSpPr>
            <p:spPr>
              <a:xfrm rot="18878579">
                <a:off x="1940093" y="3518002"/>
                <a:ext cx="576064" cy="174864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8" name="Прямоугольник 17"/>
              <p:cNvSpPr/>
              <p:nvPr/>
            </p:nvSpPr>
            <p:spPr>
              <a:xfrm rot="18878579">
                <a:off x="4388365" y="1069730"/>
                <a:ext cx="576064" cy="174864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9" name="Прямоугольник 18"/>
              <p:cNvSpPr/>
              <p:nvPr/>
            </p:nvSpPr>
            <p:spPr>
              <a:xfrm rot="2732600">
                <a:off x="3525596" y="1068363"/>
                <a:ext cx="576064" cy="174864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0" name="Прямоугольник 19"/>
              <p:cNvSpPr/>
              <p:nvPr/>
            </p:nvSpPr>
            <p:spPr>
              <a:xfrm rot="2732600">
                <a:off x="5973867" y="3516634"/>
                <a:ext cx="576064" cy="174864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1024" name="Прямоугольник 1023"/>
            <p:cNvSpPr/>
            <p:nvPr/>
          </p:nvSpPr>
          <p:spPr>
            <a:xfrm rot="2690858">
              <a:off x="7236080" y="5616663"/>
              <a:ext cx="435013" cy="144266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8" name="Прямоугольник 67"/>
            <p:cNvSpPr/>
            <p:nvPr/>
          </p:nvSpPr>
          <p:spPr>
            <a:xfrm rot="8073977">
              <a:off x="7847868" y="5642358"/>
              <a:ext cx="435013" cy="144266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25" name="Группа 1024"/>
          <p:cNvGrpSpPr/>
          <p:nvPr/>
        </p:nvGrpSpPr>
        <p:grpSpPr>
          <a:xfrm>
            <a:off x="765874" y="4941168"/>
            <a:ext cx="1584176" cy="1296144"/>
            <a:chOff x="765874" y="4941168"/>
            <a:chExt cx="1584176" cy="1296144"/>
          </a:xfrm>
        </p:grpSpPr>
        <p:grpSp>
          <p:nvGrpSpPr>
            <p:cNvPr id="21" name="Группа 20"/>
            <p:cNvGrpSpPr/>
            <p:nvPr/>
          </p:nvGrpSpPr>
          <p:grpSpPr>
            <a:xfrm>
              <a:off x="765874" y="4941168"/>
              <a:ext cx="1584176" cy="1296144"/>
              <a:chOff x="2363241" y="1178343"/>
              <a:chExt cx="4781801" cy="4032448"/>
            </a:xfrm>
          </p:grpSpPr>
          <p:sp>
            <p:nvSpPr>
              <p:cNvPr id="22" name="Прямоугольник 21"/>
              <p:cNvSpPr/>
              <p:nvPr/>
            </p:nvSpPr>
            <p:spPr>
              <a:xfrm rot="18878579">
                <a:off x="4840786" y="1162277"/>
                <a:ext cx="576064" cy="4032448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3" name="Прямоугольник 22"/>
              <p:cNvSpPr/>
              <p:nvPr/>
            </p:nvSpPr>
            <p:spPr>
              <a:xfrm rot="2676205">
                <a:off x="3600570" y="1178343"/>
                <a:ext cx="576064" cy="4032448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4" name="Прямоугольник 23"/>
              <p:cNvSpPr/>
              <p:nvPr/>
            </p:nvSpPr>
            <p:spPr>
              <a:xfrm rot="2732600">
                <a:off x="2949532" y="1212377"/>
                <a:ext cx="576064" cy="174864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5" name="Прямоугольник 24"/>
              <p:cNvSpPr/>
              <p:nvPr/>
            </p:nvSpPr>
            <p:spPr>
              <a:xfrm rot="18878579">
                <a:off x="5540492" y="1141739"/>
                <a:ext cx="576064" cy="174864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69" name="Прямоугольник 68"/>
            <p:cNvSpPr/>
            <p:nvPr/>
          </p:nvSpPr>
          <p:spPr>
            <a:xfrm rot="2690858">
              <a:off x="1379917" y="5847936"/>
              <a:ext cx="435013" cy="144266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Прямоугольник 69"/>
            <p:cNvSpPr/>
            <p:nvPr/>
          </p:nvSpPr>
          <p:spPr>
            <a:xfrm rot="8073977">
              <a:off x="1165905" y="5848983"/>
              <a:ext cx="435013" cy="144266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032" name="Picture 8" descr="https://wiki.wildberries.ru/img/2012/09/7626_35_645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07904" y="1916832"/>
            <a:ext cx="1531789" cy="2499952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567861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3.64162E-6 L -0.23629 -0.26635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823" y="-133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3.64162E-6 L 0.22274 -0.25595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128" y="-128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0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1.85185E-6 L -0.18906 0.35695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462" y="178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5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0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6.93642E-7 L 0.25989 0.37295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986" y="186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7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172810" y="1789164"/>
            <a:ext cx="1440160" cy="1512168"/>
            <a:chOff x="2176490" y="674287"/>
            <a:chExt cx="5184576" cy="5112568"/>
          </a:xfrm>
        </p:grpSpPr>
        <p:sp>
          <p:nvSpPr>
            <p:cNvPr id="3" name="Прямоугольник 2"/>
            <p:cNvSpPr/>
            <p:nvPr/>
          </p:nvSpPr>
          <p:spPr>
            <a:xfrm rot="18878579">
              <a:off x="5056810" y="586212"/>
              <a:ext cx="576064" cy="403244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 rot="18878579">
              <a:off x="3904682" y="1666334"/>
              <a:ext cx="576064" cy="403244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 rot="2676205">
              <a:off x="5040730" y="1754407"/>
              <a:ext cx="576064" cy="403244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Прямоугольник 5"/>
            <p:cNvSpPr/>
            <p:nvPr/>
          </p:nvSpPr>
          <p:spPr>
            <a:xfrm rot="2676205">
              <a:off x="3960610" y="674287"/>
              <a:ext cx="576064" cy="403244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" name="Группа 6"/>
          <p:cNvGrpSpPr/>
          <p:nvPr/>
        </p:nvGrpSpPr>
        <p:grpSpPr>
          <a:xfrm rot="10800000" flipV="1">
            <a:off x="3766291" y="1822279"/>
            <a:ext cx="1584176" cy="1080120"/>
            <a:chOff x="1425809" y="1394366"/>
            <a:chExt cx="5998445" cy="4032448"/>
          </a:xfrm>
        </p:grpSpPr>
        <p:sp>
          <p:nvSpPr>
            <p:cNvPr id="8" name="Прямоугольник 7"/>
            <p:cNvSpPr/>
            <p:nvPr/>
          </p:nvSpPr>
          <p:spPr>
            <a:xfrm rot="18878579">
              <a:off x="4552753" y="1378301"/>
              <a:ext cx="576064" cy="403244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8"/>
            <p:cNvSpPr/>
            <p:nvPr/>
          </p:nvSpPr>
          <p:spPr>
            <a:xfrm rot="2676205">
              <a:off x="3672579" y="1394366"/>
              <a:ext cx="576064" cy="403244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Прямоугольник 9"/>
            <p:cNvSpPr/>
            <p:nvPr/>
          </p:nvSpPr>
          <p:spPr>
            <a:xfrm rot="2732600">
              <a:off x="5397803" y="2508523"/>
              <a:ext cx="576064" cy="174864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Прямоугольник 10"/>
            <p:cNvSpPr/>
            <p:nvPr/>
          </p:nvSpPr>
          <p:spPr>
            <a:xfrm rot="2732600">
              <a:off x="6261899" y="3300611"/>
              <a:ext cx="576064" cy="174864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Прямоугольник 11"/>
            <p:cNvSpPr/>
            <p:nvPr/>
          </p:nvSpPr>
          <p:spPr>
            <a:xfrm rot="18878579">
              <a:off x="2804189" y="2509891"/>
              <a:ext cx="576064" cy="174864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рямоугольник 12"/>
            <p:cNvSpPr/>
            <p:nvPr/>
          </p:nvSpPr>
          <p:spPr>
            <a:xfrm rot="18878579">
              <a:off x="2012100" y="3373986"/>
              <a:ext cx="576064" cy="174864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6407651" y="1881456"/>
            <a:ext cx="1403648" cy="1008112"/>
            <a:chOff x="1353802" y="1610390"/>
            <a:chExt cx="5782420" cy="4032448"/>
          </a:xfrm>
        </p:grpSpPr>
        <p:sp>
          <p:nvSpPr>
            <p:cNvPr id="15" name="Прямоугольник 14"/>
            <p:cNvSpPr/>
            <p:nvPr/>
          </p:nvSpPr>
          <p:spPr>
            <a:xfrm rot="18878579">
              <a:off x="4264722" y="1594325"/>
              <a:ext cx="576064" cy="403244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Прямоугольник 15"/>
            <p:cNvSpPr/>
            <p:nvPr/>
          </p:nvSpPr>
          <p:spPr>
            <a:xfrm rot="2676205">
              <a:off x="3600569" y="1610390"/>
              <a:ext cx="576064" cy="403244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Прямоугольник 16"/>
            <p:cNvSpPr/>
            <p:nvPr/>
          </p:nvSpPr>
          <p:spPr>
            <a:xfrm rot="18878579">
              <a:off x="1940093" y="3518002"/>
              <a:ext cx="576064" cy="174864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Прямоугольник 17"/>
            <p:cNvSpPr/>
            <p:nvPr/>
          </p:nvSpPr>
          <p:spPr>
            <a:xfrm rot="18878579">
              <a:off x="4388365" y="1069730"/>
              <a:ext cx="576064" cy="174864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 rot="2732600">
              <a:off x="3525596" y="1068363"/>
              <a:ext cx="576064" cy="174864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 rot="2732600">
              <a:off x="5973867" y="3516634"/>
              <a:ext cx="576064" cy="174864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1" name="Группа 20"/>
          <p:cNvGrpSpPr/>
          <p:nvPr/>
        </p:nvGrpSpPr>
        <p:grpSpPr>
          <a:xfrm>
            <a:off x="966205" y="3934870"/>
            <a:ext cx="1584176" cy="1296144"/>
            <a:chOff x="2363241" y="1178343"/>
            <a:chExt cx="4781801" cy="4032448"/>
          </a:xfrm>
        </p:grpSpPr>
        <p:sp>
          <p:nvSpPr>
            <p:cNvPr id="22" name="Прямоугольник 21"/>
            <p:cNvSpPr/>
            <p:nvPr/>
          </p:nvSpPr>
          <p:spPr>
            <a:xfrm rot="18878579">
              <a:off x="4840786" y="1162277"/>
              <a:ext cx="576064" cy="403244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 rot="2676205">
              <a:off x="3600570" y="1178343"/>
              <a:ext cx="576064" cy="403244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 rot="2732600">
              <a:off x="2949532" y="1212377"/>
              <a:ext cx="576064" cy="174864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Прямоугольник 24"/>
            <p:cNvSpPr/>
            <p:nvPr/>
          </p:nvSpPr>
          <p:spPr>
            <a:xfrm rot="18878579">
              <a:off x="5540492" y="1141739"/>
              <a:ext cx="576064" cy="174864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6" name="Группа 25"/>
          <p:cNvGrpSpPr/>
          <p:nvPr/>
        </p:nvGrpSpPr>
        <p:grpSpPr>
          <a:xfrm>
            <a:off x="3578598" y="3934727"/>
            <a:ext cx="1512168" cy="1120044"/>
            <a:chOff x="448299" y="2762519"/>
            <a:chExt cx="5390451" cy="4032448"/>
          </a:xfrm>
        </p:grpSpPr>
        <p:sp>
          <p:nvSpPr>
            <p:cNvPr id="27" name="Прямоугольник 26"/>
            <p:cNvSpPr/>
            <p:nvPr/>
          </p:nvSpPr>
          <p:spPr>
            <a:xfrm rot="18878579">
              <a:off x="2176491" y="2746452"/>
              <a:ext cx="576064" cy="403244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Прямоугольник 27"/>
            <p:cNvSpPr/>
            <p:nvPr/>
          </p:nvSpPr>
          <p:spPr>
            <a:xfrm rot="2676205">
              <a:off x="4680690" y="2762519"/>
              <a:ext cx="576064" cy="403244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Прямоугольник 28"/>
            <p:cNvSpPr/>
            <p:nvPr/>
          </p:nvSpPr>
          <p:spPr>
            <a:xfrm rot="18878579">
              <a:off x="4676395" y="3085955"/>
              <a:ext cx="576064" cy="174864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Прямоугольник 29"/>
            <p:cNvSpPr/>
            <p:nvPr/>
          </p:nvSpPr>
          <p:spPr>
            <a:xfrm rot="2732600">
              <a:off x="2157443" y="3012578"/>
              <a:ext cx="576064" cy="174864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1" name="Группа 30"/>
          <p:cNvGrpSpPr/>
          <p:nvPr/>
        </p:nvGrpSpPr>
        <p:grpSpPr>
          <a:xfrm>
            <a:off x="6141049" y="4035920"/>
            <a:ext cx="1584176" cy="1368152"/>
            <a:chOff x="1528418" y="1322358"/>
            <a:chExt cx="4743707" cy="4032448"/>
          </a:xfrm>
        </p:grpSpPr>
        <p:sp>
          <p:nvSpPr>
            <p:cNvPr id="32" name="Прямоугольник 31"/>
            <p:cNvSpPr/>
            <p:nvPr/>
          </p:nvSpPr>
          <p:spPr>
            <a:xfrm rot="18878579">
              <a:off x="4820412" y="1717804"/>
              <a:ext cx="576064" cy="174864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Прямоугольник 32"/>
            <p:cNvSpPr/>
            <p:nvPr/>
          </p:nvSpPr>
          <p:spPr>
            <a:xfrm rot="2732600">
              <a:off x="5109770" y="2868562"/>
              <a:ext cx="576064" cy="174864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>
            <a:xfrm rot="18878579">
              <a:off x="3256610" y="1162277"/>
              <a:ext cx="576064" cy="403244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Прямоугольник 34"/>
            <p:cNvSpPr/>
            <p:nvPr/>
          </p:nvSpPr>
          <p:spPr>
            <a:xfrm rot="2676205">
              <a:off x="3096513" y="1322358"/>
              <a:ext cx="576064" cy="403244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6" name="Группа 35"/>
          <p:cNvGrpSpPr/>
          <p:nvPr/>
        </p:nvGrpSpPr>
        <p:grpSpPr>
          <a:xfrm flipV="1">
            <a:off x="4087133" y="5821494"/>
            <a:ext cx="2286418" cy="504056"/>
            <a:chOff x="539552" y="2132856"/>
            <a:chExt cx="7615010" cy="2161608"/>
          </a:xfrm>
        </p:grpSpPr>
        <p:grpSp>
          <p:nvGrpSpPr>
            <p:cNvPr id="37" name="Группа 1"/>
            <p:cNvGrpSpPr/>
            <p:nvPr/>
          </p:nvGrpSpPr>
          <p:grpSpPr>
            <a:xfrm>
              <a:off x="611560" y="2132856"/>
              <a:ext cx="2574450" cy="577432"/>
              <a:chOff x="-1700128" y="3094813"/>
              <a:chExt cx="2574450" cy="577432"/>
            </a:xfrm>
          </p:grpSpPr>
          <p:sp>
            <p:nvSpPr>
              <p:cNvPr id="59" name="Прямоугольник 2"/>
              <p:cNvSpPr/>
              <p:nvPr/>
            </p:nvSpPr>
            <p:spPr>
              <a:xfrm rot="18878579">
                <a:off x="-288033" y="2509890"/>
                <a:ext cx="576064" cy="174864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0" name="Прямоугольник 3"/>
              <p:cNvSpPr/>
              <p:nvPr/>
            </p:nvSpPr>
            <p:spPr>
              <a:xfrm rot="2732600">
                <a:off x="-1113837" y="2508522"/>
                <a:ext cx="576064" cy="174864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38" name="Группа 4"/>
            <p:cNvGrpSpPr/>
            <p:nvPr/>
          </p:nvGrpSpPr>
          <p:grpSpPr>
            <a:xfrm>
              <a:off x="2267744" y="2132856"/>
              <a:ext cx="2574450" cy="577432"/>
              <a:chOff x="-1700128" y="3094813"/>
              <a:chExt cx="2574450" cy="577432"/>
            </a:xfrm>
          </p:grpSpPr>
          <p:sp>
            <p:nvSpPr>
              <p:cNvPr id="57" name="Прямоугольник 5"/>
              <p:cNvSpPr/>
              <p:nvPr/>
            </p:nvSpPr>
            <p:spPr>
              <a:xfrm rot="18878579">
                <a:off x="-288033" y="2509890"/>
                <a:ext cx="576064" cy="174864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8" name="Прямоугольник 6"/>
              <p:cNvSpPr/>
              <p:nvPr/>
            </p:nvSpPr>
            <p:spPr>
              <a:xfrm rot="2732600">
                <a:off x="-1113837" y="2508522"/>
                <a:ext cx="576064" cy="174864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39" name="Группа 7"/>
            <p:cNvGrpSpPr/>
            <p:nvPr/>
          </p:nvGrpSpPr>
          <p:grpSpPr>
            <a:xfrm>
              <a:off x="3923928" y="2132856"/>
              <a:ext cx="2574450" cy="577432"/>
              <a:chOff x="-1700128" y="3094813"/>
              <a:chExt cx="2574450" cy="577432"/>
            </a:xfrm>
          </p:grpSpPr>
          <p:sp>
            <p:nvSpPr>
              <p:cNvPr id="55" name="Прямоугольник 8"/>
              <p:cNvSpPr/>
              <p:nvPr/>
            </p:nvSpPr>
            <p:spPr>
              <a:xfrm rot="18878579">
                <a:off x="-288033" y="2509890"/>
                <a:ext cx="576064" cy="174864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6" name="Прямоугольник 9"/>
              <p:cNvSpPr/>
              <p:nvPr/>
            </p:nvSpPr>
            <p:spPr>
              <a:xfrm rot="2732600">
                <a:off x="-1113837" y="2508522"/>
                <a:ext cx="576064" cy="174864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40" name="Группа 10"/>
            <p:cNvGrpSpPr/>
            <p:nvPr/>
          </p:nvGrpSpPr>
          <p:grpSpPr>
            <a:xfrm>
              <a:off x="5580112" y="2132856"/>
              <a:ext cx="2574450" cy="577432"/>
              <a:chOff x="-1700128" y="3094813"/>
              <a:chExt cx="2574450" cy="577432"/>
            </a:xfrm>
          </p:grpSpPr>
          <p:sp>
            <p:nvSpPr>
              <p:cNvPr id="53" name="Прямоугольник 52"/>
              <p:cNvSpPr/>
              <p:nvPr/>
            </p:nvSpPr>
            <p:spPr>
              <a:xfrm rot="18878579">
                <a:off x="-288033" y="2509890"/>
                <a:ext cx="576064" cy="174864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4" name="Прямоугольник 53"/>
              <p:cNvSpPr/>
              <p:nvPr/>
            </p:nvSpPr>
            <p:spPr>
              <a:xfrm rot="2732600">
                <a:off x="-1113837" y="2508522"/>
                <a:ext cx="576064" cy="174864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41" name="Группа 13"/>
            <p:cNvGrpSpPr/>
            <p:nvPr/>
          </p:nvGrpSpPr>
          <p:grpSpPr>
            <a:xfrm>
              <a:off x="539552" y="3717032"/>
              <a:ext cx="2574450" cy="577432"/>
              <a:chOff x="-1700128" y="3094813"/>
              <a:chExt cx="2574450" cy="577432"/>
            </a:xfrm>
          </p:grpSpPr>
          <p:sp>
            <p:nvSpPr>
              <p:cNvPr id="51" name="Прямоугольник 50"/>
              <p:cNvSpPr/>
              <p:nvPr/>
            </p:nvSpPr>
            <p:spPr>
              <a:xfrm rot="18878579">
                <a:off x="-288033" y="2509890"/>
                <a:ext cx="576064" cy="174864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2" name="Прямоугольник 51"/>
              <p:cNvSpPr/>
              <p:nvPr/>
            </p:nvSpPr>
            <p:spPr>
              <a:xfrm rot="2732600">
                <a:off x="-1113837" y="2508522"/>
                <a:ext cx="576064" cy="174864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42" name="Группа 16"/>
            <p:cNvGrpSpPr/>
            <p:nvPr/>
          </p:nvGrpSpPr>
          <p:grpSpPr>
            <a:xfrm>
              <a:off x="2195736" y="3717032"/>
              <a:ext cx="2574450" cy="577432"/>
              <a:chOff x="-1700128" y="3094813"/>
              <a:chExt cx="2574450" cy="577432"/>
            </a:xfrm>
          </p:grpSpPr>
          <p:sp>
            <p:nvSpPr>
              <p:cNvPr id="49" name="Прямоугольник 48"/>
              <p:cNvSpPr/>
              <p:nvPr/>
            </p:nvSpPr>
            <p:spPr>
              <a:xfrm rot="18878579">
                <a:off x="-288033" y="2509890"/>
                <a:ext cx="576064" cy="174864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0" name="Прямоугольник 49"/>
              <p:cNvSpPr/>
              <p:nvPr/>
            </p:nvSpPr>
            <p:spPr>
              <a:xfrm rot="2732600">
                <a:off x="-1113837" y="2508522"/>
                <a:ext cx="576064" cy="174864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43" name="Группа 19"/>
            <p:cNvGrpSpPr/>
            <p:nvPr/>
          </p:nvGrpSpPr>
          <p:grpSpPr>
            <a:xfrm>
              <a:off x="3851920" y="3717032"/>
              <a:ext cx="2574450" cy="577432"/>
              <a:chOff x="-1700128" y="3094813"/>
              <a:chExt cx="2574450" cy="577432"/>
            </a:xfrm>
          </p:grpSpPr>
          <p:sp>
            <p:nvSpPr>
              <p:cNvPr id="47" name="Прямоугольник 46"/>
              <p:cNvSpPr/>
              <p:nvPr/>
            </p:nvSpPr>
            <p:spPr>
              <a:xfrm rot="18878579">
                <a:off x="-288033" y="2509890"/>
                <a:ext cx="576064" cy="174864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8" name="Прямоугольник 47"/>
              <p:cNvSpPr/>
              <p:nvPr/>
            </p:nvSpPr>
            <p:spPr>
              <a:xfrm rot="2732600">
                <a:off x="-1113837" y="2508522"/>
                <a:ext cx="576064" cy="174864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44" name="Группа 22"/>
            <p:cNvGrpSpPr/>
            <p:nvPr/>
          </p:nvGrpSpPr>
          <p:grpSpPr>
            <a:xfrm>
              <a:off x="5580112" y="3645024"/>
              <a:ext cx="2574450" cy="577432"/>
              <a:chOff x="-1700128" y="3094813"/>
              <a:chExt cx="2574450" cy="577432"/>
            </a:xfrm>
          </p:grpSpPr>
          <p:sp>
            <p:nvSpPr>
              <p:cNvPr id="45" name="Прямоугольник 44"/>
              <p:cNvSpPr/>
              <p:nvPr/>
            </p:nvSpPr>
            <p:spPr>
              <a:xfrm rot="18878579">
                <a:off x="-288033" y="2509890"/>
                <a:ext cx="576064" cy="174864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6" name="Прямоугольник 45"/>
              <p:cNvSpPr/>
              <p:nvPr/>
            </p:nvSpPr>
            <p:spPr>
              <a:xfrm rot="2732600">
                <a:off x="-1113837" y="2508522"/>
                <a:ext cx="576064" cy="174864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61" name="Группа 60"/>
          <p:cNvGrpSpPr/>
          <p:nvPr/>
        </p:nvGrpSpPr>
        <p:grpSpPr>
          <a:xfrm>
            <a:off x="1901200" y="5888977"/>
            <a:ext cx="1245919" cy="216024"/>
            <a:chOff x="-1958567" y="3166821"/>
            <a:chExt cx="2614071" cy="577432"/>
          </a:xfrm>
        </p:grpSpPr>
        <p:sp>
          <p:nvSpPr>
            <p:cNvPr id="62" name="Прямоугольник 61"/>
            <p:cNvSpPr/>
            <p:nvPr/>
          </p:nvSpPr>
          <p:spPr>
            <a:xfrm rot="2732600">
              <a:off x="-506851" y="2580530"/>
              <a:ext cx="576064" cy="174864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Прямоугольник 62"/>
            <p:cNvSpPr/>
            <p:nvPr/>
          </p:nvSpPr>
          <p:spPr>
            <a:xfrm rot="18878579">
              <a:off x="-1372276" y="2581898"/>
              <a:ext cx="576064" cy="174864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64" name="Блок-схема: перфолента 63"/>
          <p:cNvSpPr/>
          <p:nvPr/>
        </p:nvSpPr>
        <p:spPr>
          <a:xfrm>
            <a:off x="611560" y="476672"/>
            <a:ext cx="2736304" cy="792088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Кто?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Блок-схема: перфолента 64"/>
          <p:cNvSpPr/>
          <p:nvPr/>
        </p:nvSpPr>
        <p:spPr>
          <a:xfrm>
            <a:off x="5649875" y="639188"/>
            <a:ext cx="2736304" cy="792088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Что?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67861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Группа 14"/>
          <p:cNvGrpSpPr/>
          <p:nvPr/>
        </p:nvGrpSpPr>
        <p:grpSpPr>
          <a:xfrm>
            <a:off x="3563888" y="908720"/>
            <a:ext cx="792088" cy="720080"/>
            <a:chOff x="2176490" y="674287"/>
            <a:chExt cx="5184576" cy="5112568"/>
          </a:xfrm>
        </p:grpSpPr>
        <p:sp>
          <p:nvSpPr>
            <p:cNvPr id="16" name="Прямоугольник 15"/>
            <p:cNvSpPr/>
            <p:nvPr/>
          </p:nvSpPr>
          <p:spPr>
            <a:xfrm rot="18878579">
              <a:off x="5056810" y="586212"/>
              <a:ext cx="576064" cy="403244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Прямоугольник 16"/>
            <p:cNvSpPr/>
            <p:nvPr/>
          </p:nvSpPr>
          <p:spPr>
            <a:xfrm rot="18878579">
              <a:off x="3904682" y="1666334"/>
              <a:ext cx="576064" cy="403244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Прямоугольник 17"/>
            <p:cNvSpPr/>
            <p:nvPr/>
          </p:nvSpPr>
          <p:spPr>
            <a:xfrm rot="2676205">
              <a:off x="5040730" y="1754407"/>
              <a:ext cx="576064" cy="403244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 rot="2676205">
              <a:off x="3960610" y="674287"/>
              <a:ext cx="576064" cy="403244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0" name="Группа 19"/>
          <p:cNvGrpSpPr/>
          <p:nvPr/>
        </p:nvGrpSpPr>
        <p:grpSpPr>
          <a:xfrm rot="10800000" flipV="1">
            <a:off x="2771799" y="3789040"/>
            <a:ext cx="922483" cy="697535"/>
            <a:chOff x="1425809" y="1394366"/>
            <a:chExt cx="5998445" cy="4032448"/>
          </a:xfrm>
        </p:grpSpPr>
        <p:sp>
          <p:nvSpPr>
            <p:cNvPr id="21" name="Прямоугольник 20"/>
            <p:cNvSpPr/>
            <p:nvPr/>
          </p:nvSpPr>
          <p:spPr>
            <a:xfrm rot="18878579">
              <a:off x="4552753" y="1378301"/>
              <a:ext cx="576064" cy="403244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 rot="2676205">
              <a:off x="3672579" y="1394366"/>
              <a:ext cx="576064" cy="403244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 rot="2732600">
              <a:off x="5397803" y="2508523"/>
              <a:ext cx="576064" cy="174864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 rot="2732600">
              <a:off x="6261899" y="3300611"/>
              <a:ext cx="576064" cy="174864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Прямоугольник 24"/>
            <p:cNvSpPr/>
            <p:nvPr/>
          </p:nvSpPr>
          <p:spPr>
            <a:xfrm rot="18878579">
              <a:off x="2804189" y="2509891"/>
              <a:ext cx="576064" cy="174864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Прямоугольник 25"/>
            <p:cNvSpPr/>
            <p:nvPr/>
          </p:nvSpPr>
          <p:spPr>
            <a:xfrm rot="18878579">
              <a:off x="2012100" y="3373986"/>
              <a:ext cx="576064" cy="174864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7" name="Группа 26"/>
          <p:cNvGrpSpPr/>
          <p:nvPr/>
        </p:nvGrpSpPr>
        <p:grpSpPr>
          <a:xfrm>
            <a:off x="6012160" y="908720"/>
            <a:ext cx="792088" cy="576064"/>
            <a:chOff x="1353802" y="1610390"/>
            <a:chExt cx="5782420" cy="4032448"/>
          </a:xfrm>
        </p:grpSpPr>
        <p:sp>
          <p:nvSpPr>
            <p:cNvPr id="28" name="Прямоугольник 27"/>
            <p:cNvSpPr/>
            <p:nvPr/>
          </p:nvSpPr>
          <p:spPr>
            <a:xfrm rot="18878579">
              <a:off x="4264722" y="1594325"/>
              <a:ext cx="576064" cy="403244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Прямоугольник 28"/>
            <p:cNvSpPr/>
            <p:nvPr/>
          </p:nvSpPr>
          <p:spPr>
            <a:xfrm rot="2676205">
              <a:off x="3600569" y="1610390"/>
              <a:ext cx="576064" cy="403244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Прямоугольник 29"/>
            <p:cNvSpPr/>
            <p:nvPr/>
          </p:nvSpPr>
          <p:spPr>
            <a:xfrm rot="18878579">
              <a:off x="1940093" y="3518002"/>
              <a:ext cx="576064" cy="174864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Прямоугольник 30"/>
            <p:cNvSpPr/>
            <p:nvPr/>
          </p:nvSpPr>
          <p:spPr>
            <a:xfrm rot="18878579">
              <a:off x="4388365" y="1069730"/>
              <a:ext cx="576064" cy="174864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Прямоугольник 31"/>
            <p:cNvSpPr/>
            <p:nvPr/>
          </p:nvSpPr>
          <p:spPr>
            <a:xfrm rot="2732600">
              <a:off x="3525596" y="1068363"/>
              <a:ext cx="576064" cy="174864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Прямоугольник 32"/>
            <p:cNvSpPr/>
            <p:nvPr/>
          </p:nvSpPr>
          <p:spPr>
            <a:xfrm rot="2732600">
              <a:off x="5973867" y="3516634"/>
              <a:ext cx="576064" cy="174864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4" name="Группа 33"/>
          <p:cNvGrpSpPr/>
          <p:nvPr/>
        </p:nvGrpSpPr>
        <p:grpSpPr>
          <a:xfrm>
            <a:off x="3131841" y="2492896"/>
            <a:ext cx="648072" cy="576064"/>
            <a:chOff x="2363241" y="1178343"/>
            <a:chExt cx="4781801" cy="4032448"/>
          </a:xfrm>
        </p:grpSpPr>
        <p:sp>
          <p:nvSpPr>
            <p:cNvPr id="35" name="Прямоугольник 34"/>
            <p:cNvSpPr/>
            <p:nvPr/>
          </p:nvSpPr>
          <p:spPr>
            <a:xfrm rot="18878579">
              <a:off x="4840786" y="1162277"/>
              <a:ext cx="576064" cy="403244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Прямоугольник 35"/>
            <p:cNvSpPr/>
            <p:nvPr/>
          </p:nvSpPr>
          <p:spPr>
            <a:xfrm rot="2676205">
              <a:off x="3600570" y="1178343"/>
              <a:ext cx="576064" cy="403244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Прямоугольник 36"/>
            <p:cNvSpPr/>
            <p:nvPr/>
          </p:nvSpPr>
          <p:spPr>
            <a:xfrm rot="2732600">
              <a:off x="2949532" y="1212377"/>
              <a:ext cx="576064" cy="174864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Прямоугольник 37"/>
            <p:cNvSpPr/>
            <p:nvPr/>
          </p:nvSpPr>
          <p:spPr>
            <a:xfrm rot="18878579">
              <a:off x="5540492" y="1141739"/>
              <a:ext cx="576064" cy="174864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9" name="Группа 38"/>
          <p:cNvGrpSpPr/>
          <p:nvPr/>
        </p:nvGrpSpPr>
        <p:grpSpPr>
          <a:xfrm>
            <a:off x="6228184" y="2420888"/>
            <a:ext cx="648072" cy="432047"/>
            <a:chOff x="448299" y="2762519"/>
            <a:chExt cx="5390451" cy="4032448"/>
          </a:xfrm>
        </p:grpSpPr>
        <p:sp>
          <p:nvSpPr>
            <p:cNvPr id="40" name="Прямоугольник 39"/>
            <p:cNvSpPr/>
            <p:nvPr/>
          </p:nvSpPr>
          <p:spPr>
            <a:xfrm rot="18878579">
              <a:off x="2176491" y="2746452"/>
              <a:ext cx="576064" cy="403244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1" name="Прямоугольник 40"/>
            <p:cNvSpPr/>
            <p:nvPr/>
          </p:nvSpPr>
          <p:spPr>
            <a:xfrm rot="2676205">
              <a:off x="4680690" y="2762519"/>
              <a:ext cx="576064" cy="403244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" name="Прямоугольник 41"/>
            <p:cNvSpPr/>
            <p:nvPr/>
          </p:nvSpPr>
          <p:spPr>
            <a:xfrm rot="18878579">
              <a:off x="4676395" y="3085955"/>
              <a:ext cx="576064" cy="174864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3" name="Прямоугольник 42"/>
            <p:cNvSpPr/>
            <p:nvPr/>
          </p:nvSpPr>
          <p:spPr>
            <a:xfrm rot="2732600">
              <a:off x="2157443" y="3012578"/>
              <a:ext cx="576064" cy="174864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4" name="Группа 43"/>
          <p:cNvGrpSpPr/>
          <p:nvPr/>
        </p:nvGrpSpPr>
        <p:grpSpPr>
          <a:xfrm>
            <a:off x="4716016" y="3356992"/>
            <a:ext cx="776961" cy="648072"/>
            <a:chOff x="1528418" y="1322358"/>
            <a:chExt cx="4743707" cy="4032448"/>
          </a:xfrm>
        </p:grpSpPr>
        <p:sp>
          <p:nvSpPr>
            <p:cNvPr id="45" name="Прямоугольник 44"/>
            <p:cNvSpPr/>
            <p:nvPr/>
          </p:nvSpPr>
          <p:spPr>
            <a:xfrm rot="18878579">
              <a:off x="4820412" y="1717804"/>
              <a:ext cx="576064" cy="174864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6" name="Прямоугольник 45"/>
            <p:cNvSpPr/>
            <p:nvPr/>
          </p:nvSpPr>
          <p:spPr>
            <a:xfrm rot="2732600">
              <a:off x="5109770" y="2868562"/>
              <a:ext cx="576064" cy="174864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7" name="Прямоугольник 46"/>
            <p:cNvSpPr/>
            <p:nvPr/>
          </p:nvSpPr>
          <p:spPr>
            <a:xfrm rot="18878579">
              <a:off x="3256610" y="1162277"/>
              <a:ext cx="576064" cy="403244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Прямоугольник 47"/>
            <p:cNvSpPr/>
            <p:nvPr/>
          </p:nvSpPr>
          <p:spPr>
            <a:xfrm rot="2676205">
              <a:off x="3096513" y="1322358"/>
              <a:ext cx="576064" cy="403244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9" name="Группа 48"/>
          <p:cNvGrpSpPr/>
          <p:nvPr/>
        </p:nvGrpSpPr>
        <p:grpSpPr>
          <a:xfrm>
            <a:off x="6444208" y="4221088"/>
            <a:ext cx="741863" cy="144016"/>
            <a:chOff x="-1958567" y="3166821"/>
            <a:chExt cx="2614071" cy="577432"/>
          </a:xfrm>
        </p:grpSpPr>
        <p:sp>
          <p:nvSpPr>
            <p:cNvPr id="50" name="Прямоугольник 49"/>
            <p:cNvSpPr/>
            <p:nvPr/>
          </p:nvSpPr>
          <p:spPr>
            <a:xfrm rot="2732600">
              <a:off x="-506851" y="2580530"/>
              <a:ext cx="576064" cy="174864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Прямоугольник 50"/>
            <p:cNvSpPr/>
            <p:nvPr/>
          </p:nvSpPr>
          <p:spPr>
            <a:xfrm rot="18878579">
              <a:off x="-1372276" y="2581898"/>
              <a:ext cx="576064" cy="174864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2" name="Группа 51"/>
          <p:cNvGrpSpPr/>
          <p:nvPr/>
        </p:nvGrpSpPr>
        <p:grpSpPr>
          <a:xfrm flipV="1">
            <a:off x="4211960" y="5301208"/>
            <a:ext cx="1152128" cy="304262"/>
            <a:chOff x="539552" y="2132856"/>
            <a:chExt cx="7615010" cy="2161608"/>
          </a:xfrm>
        </p:grpSpPr>
        <p:grpSp>
          <p:nvGrpSpPr>
            <p:cNvPr id="53" name="Группа 1"/>
            <p:cNvGrpSpPr/>
            <p:nvPr/>
          </p:nvGrpSpPr>
          <p:grpSpPr>
            <a:xfrm>
              <a:off x="611560" y="2132856"/>
              <a:ext cx="2574450" cy="577432"/>
              <a:chOff x="-1700128" y="3094813"/>
              <a:chExt cx="2574450" cy="577432"/>
            </a:xfrm>
          </p:grpSpPr>
          <p:sp>
            <p:nvSpPr>
              <p:cNvPr id="75" name="Прямоугольник 2"/>
              <p:cNvSpPr/>
              <p:nvPr/>
            </p:nvSpPr>
            <p:spPr>
              <a:xfrm rot="18878579">
                <a:off x="-288033" y="2509890"/>
                <a:ext cx="576064" cy="174864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6" name="Прямоугольник 3"/>
              <p:cNvSpPr/>
              <p:nvPr/>
            </p:nvSpPr>
            <p:spPr>
              <a:xfrm rot="2732600">
                <a:off x="-1113837" y="2508522"/>
                <a:ext cx="576064" cy="174864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54" name="Группа 4"/>
            <p:cNvGrpSpPr/>
            <p:nvPr/>
          </p:nvGrpSpPr>
          <p:grpSpPr>
            <a:xfrm>
              <a:off x="2267744" y="2132856"/>
              <a:ext cx="2574450" cy="577432"/>
              <a:chOff x="-1700128" y="3094813"/>
              <a:chExt cx="2574450" cy="577432"/>
            </a:xfrm>
          </p:grpSpPr>
          <p:sp>
            <p:nvSpPr>
              <p:cNvPr id="73" name="Прямоугольник 5"/>
              <p:cNvSpPr/>
              <p:nvPr/>
            </p:nvSpPr>
            <p:spPr>
              <a:xfrm rot="18878579">
                <a:off x="-288033" y="2509890"/>
                <a:ext cx="576064" cy="174864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4" name="Прямоугольник 6"/>
              <p:cNvSpPr/>
              <p:nvPr/>
            </p:nvSpPr>
            <p:spPr>
              <a:xfrm rot="2732600">
                <a:off x="-1113837" y="2508522"/>
                <a:ext cx="576064" cy="174864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55" name="Группа 7"/>
            <p:cNvGrpSpPr/>
            <p:nvPr/>
          </p:nvGrpSpPr>
          <p:grpSpPr>
            <a:xfrm>
              <a:off x="3923928" y="2132856"/>
              <a:ext cx="2574450" cy="577432"/>
              <a:chOff x="-1700128" y="3094813"/>
              <a:chExt cx="2574450" cy="577432"/>
            </a:xfrm>
          </p:grpSpPr>
          <p:sp>
            <p:nvSpPr>
              <p:cNvPr id="71" name="Прямоугольник 8"/>
              <p:cNvSpPr/>
              <p:nvPr/>
            </p:nvSpPr>
            <p:spPr>
              <a:xfrm rot="18878579">
                <a:off x="-288033" y="2509890"/>
                <a:ext cx="576064" cy="174864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2" name="Прямоугольник 9"/>
              <p:cNvSpPr/>
              <p:nvPr/>
            </p:nvSpPr>
            <p:spPr>
              <a:xfrm rot="2732600">
                <a:off x="-1113837" y="2508522"/>
                <a:ext cx="576064" cy="174864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56" name="Группа 10"/>
            <p:cNvGrpSpPr/>
            <p:nvPr/>
          </p:nvGrpSpPr>
          <p:grpSpPr>
            <a:xfrm>
              <a:off x="5580112" y="2132856"/>
              <a:ext cx="2574450" cy="577432"/>
              <a:chOff x="-1700128" y="3094813"/>
              <a:chExt cx="2574450" cy="577432"/>
            </a:xfrm>
          </p:grpSpPr>
          <p:sp>
            <p:nvSpPr>
              <p:cNvPr id="69" name="Прямоугольник 68"/>
              <p:cNvSpPr/>
              <p:nvPr/>
            </p:nvSpPr>
            <p:spPr>
              <a:xfrm rot="18878579">
                <a:off x="-288033" y="2509890"/>
                <a:ext cx="576064" cy="174864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0" name="Прямоугольник 69"/>
              <p:cNvSpPr/>
              <p:nvPr/>
            </p:nvSpPr>
            <p:spPr>
              <a:xfrm rot="2732600">
                <a:off x="-1113837" y="2508522"/>
                <a:ext cx="576064" cy="174864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57" name="Группа 13"/>
            <p:cNvGrpSpPr/>
            <p:nvPr/>
          </p:nvGrpSpPr>
          <p:grpSpPr>
            <a:xfrm>
              <a:off x="539552" y="3717032"/>
              <a:ext cx="2574450" cy="577432"/>
              <a:chOff x="-1700128" y="3094813"/>
              <a:chExt cx="2574450" cy="577432"/>
            </a:xfrm>
          </p:grpSpPr>
          <p:sp>
            <p:nvSpPr>
              <p:cNvPr id="67" name="Прямоугольник 66"/>
              <p:cNvSpPr/>
              <p:nvPr/>
            </p:nvSpPr>
            <p:spPr>
              <a:xfrm rot="18878579">
                <a:off x="-288033" y="2509890"/>
                <a:ext cx="576064" cy="174864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8" name="Прямоугольник 67"/>
              <p:cNvSpPr/>
              <p:nvPr/>
            </p:nvSpPr>
            <p:spPr>
              <a:xfrm rot="2732600">
                <a:off x="-1113837" y="2508522"/>
                <a:ext cx="576064" cy="174864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58" name="Группа 16"/>
            <p:cNvGrpSpPr/>
            <p:nvPr/>
          </p:nvGrpSpPr>
          <p:grpSpPr>
            <a:xfrm>
              <a:off x="2195736" y="3717032"/>
              <a:ext cx="2574450" cy="577432"/>
              <a:chOff x="-1700128" y="3094813"/>
              <a:chExt cx="2574450" cy="577432"/>
            </a:xfrm>
          </p:grpSpPr>
          <p:sp>
            <p:nvSpPr>
              <p:cNvPr id="65" name="Прямоугольник 64"/>
              <p:cNvSpPr/>
              <p:nvPr/>
            </p:nvSpPr>
            <p:spPr>
              <a:xfrm rot="18878579">
                <a:off x="-288033" y="2509890"/>
                <a:ext cx="576064" cy="174864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6" name="Прямоугольник 65"/>
              <p:cNvSpPr/>
              <p:nvPr/>
            </p:nvSpPr>
            <p:spPr>
              <a:xfrm rot="2732600">
                <a:off x="-1113837" y="2508522"/>
                <a:ext cx="576064" cy="174864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59" name="Группа 19"/>
            <p:cNvGrpSpPr/>
            <p:nvPr/>
          </p:nvGrpSpPr>
          <p:grpSpPr>
            <a:xfrm>
              <a:off x="3851920" y="3717032"/>
              <a:ext cx="2574450" cy="577432"/>
              <a:chOff x="-1700128" y="3094813"/>
              <a:chExt cx="2574450" cy="577432"/>
            </a:xfrm>
          </p:grpSpPr>
          <p:sp>
            <p:nvSpPr>
              <p:cNvPr id="63" name="Прямоугольник 62"/>
              <p:cNvSpPr/>
              <p:nvPr/>
            </p:nvSpPr>
            <p:spPr>
              <a:xfrm rot="18878579">
                <a:off x="-288033" y="2509890"/>
                <a:ext cx="576064" cy="174864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4" name="Прямоугольник 63"/>
              <p:cNvSpPr/>
              <p:nvPr/>
            </p:nvSpPr>
            <p:spPr>
              <a:xfrm rot="2732600">
                <a:off x="-1113837" y="2508522"/>
                <a:ext cx="576064" cy="174864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60" name="Группа 22"/>
            <p:cNvGrpSpPr/>
            <p:nvPr/>
          </p:nvGrpSpPr>
          <p:grpSpPr>
            <a:xfrm>
              <a:off x="5580112" y="3645024"/>
              <a:ext cx="2574450" cy="577432"/>
              <a:chOff x="-1700128" y="3094813"/>
              <a:chExt cx="2574450" cy="577432"/>
            </a:xfrm>
          </p:grpSpPr>
          <p:sp>
            <p:nvSpPr>
              <p:cNvPr id="61" name="Прямоугольник 60"/>
              <p:cNvSpPr/>
              <p:nvPr/>
            </p:nvSpPr>
            <p:spPr>
              <a:xfrm rot="18878579">
                <a:off x="-288033" y="2509890"/>
                <a:ext cx="576064" cy="174864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2" name="Прямоугольник 61"/>
              <p:cNvSpPr/>
              <p:nvPr/>
            </p:nvSpPr>
            <p:spPr>
              <a:xfrm rot="2732600">
                <a:off x="-1113837" y="2508522"/>
                <a:ext cx="576064" cy="174864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pic>
        <p:nvPicPr>
          <p:cNvPr id="77" name="Picture 2" descr="http://7428.net/wp-content/uploads/2013/06/Wild-Dee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64088" y="2204864"/>
            <a:ext cx="984740" cy="98474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8" name="Picture 8" descr="https://im1-tub-ru.yandex.net/i?id=ad398761c0bfb67dda8851cb079ff25d&amp;n=33&amp;h=216&amp;w=48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933056"/>
            <a:ext cx="1113107" cy="500898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9" name="Picture 4" descr="http://photo.7ya.ru/ph/2010/9/6/1283762971724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30084"/>
          <a:stretch/>
        </p:blipFill>
        <p:spPr bwMode="auto">
          <a:xfrm>
            <a:off x="6012160" y="4293096"/>
            <a:ext cx="871861" cy="914351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0" name="Picture 6" descr="http://mw2.google.com/mw-panoramio/photos/medium/36624030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55976" y="5830466"/>
            <a:ext cx="1335507" cy="894789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1" name="Picture 8" descr="https://wiki.wildberries.ru/img/2012/09/7626_35_645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92080" y="548680"/>
            <a:ext cx="661819" cy="1080120"/>
          </a:xfrm>
          <a:prstGeom prst="roundRect">
            <a:avLst/>
          </a:prstGeom>
          <a:solidFill>
            <a:srgbClr val="FFFFFF">
              <a:shade val="85000"/>
            </a:srgbClr>
          </a:solidFill>
          <a:ln>
            <a:solidFill>
              <a:schemeClr val="bg1"/>
            </a:solidFill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2" name="Picture 6" descr="https://fs00.infourok.ru/images/doc/17/22906/hello_html_m26340502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07904" y="2348880"/>
            <a:ext cx="850025" cy="79744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3" name="Picture 4" descr="http://demiart.ru/forum/uploads/post-18301-1165664711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71800" y="4293096"/>
            <a:ext cx="936104" cy="113643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4" name="Picture 2" descr="http://www.iq-testy.ru/skin/smile/s9921.gif"/>
          <p:cNvPicPr>
            <a:picLocks noChangeAspect="1" noChangeArrowheads="1" noCrop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55776" y="764704"/>
            <a:ext cx="1047834" cy="995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Группа 7"/>
          <p:cNvGrpSpPr/>
          <p:nvPr/>
        </p:nvGrpSpPr>
        <p:grpSpPr>
          <a:xfrm>
            <a:off x="971600" y="692696"/>
            <a:ext cx="2808312" cy="5832648"/>
            <a:chOff x="971600" y="692696"/>
            <a:chExt cx="2808312" cy="5832648"/>
          </a:xfrm>
        </p:grpSpPr>
        <p:sp>
          <p:nvSpPr>
            <p:cNvPr id="2" name="Волна 1"/>
            <p:cNvSpPr/>
            <p:nvPr/>
          </p:nvSpPr>
          <p:spPr>
            <a:xfrm>
              <a:off x="971600" y="692696"/>
              <a:ext cx="1368152" cy="576064"/>
            </a:xfrm>
            <a:prstGeom prst="wav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971600" y="1052736"/>
              <a:ext cx="1368152" cy="504056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600" b="1" dirty="0" smtClean="0">
                  <a:latin typeface="Times New Roman" pitchFamily="18" charset="0"/>
                  <a:cs typeface="Times New Roman" pitchFamily="18" charset="0"/>
                </a:rPr>
                <a:t>Кто?</a:t>
              </a:r>
              <a:endParaRPr lang="ru-RU" sz="36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" name="Овал 4"/>
            <p:cNvSpPr/>
            <p:nvPr/>
          </p:nvSpPr>
          <p:spPr>
            <a:xfrm>
              <a:off x="971600" y="5589240"/>
              <a:ext cx="1152128" cy="936104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Овал 5"/>
            <p:cNvSpPr/>
            <p:nvPr/>
          </p:nvSpPr>
          <p:spPr>
            <a:xfrm>
              <a:off x="2555776" y="5733256"/>
              <a:ext cx="1224136" cy="7920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1691680" y="5733256"/>
              <a:ext cx="1368152" cy="79208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" name="Группа 8"/>
          <p:cNvGrpSpPr/>
          <p:nvPr/>
        </p:nvGrpSpPr>
        <p:grpSpPr>
          <a:xfrm flipH="1">
            <a:off x="6084168" y="548680"/>
            <a:ext cx="2520280" cy="5832648"/>
            <a:chOff x="971600" y="692696"/>
            <a:chExt cx="2808312" cy="5832648"/>
          </a:xfrm>
          <a:solidFill>
            <a:srgbClr val="92D050"/>
          </a:solidFill>
        </p:grpSpPr>
        <p:sp>
          <p:nvSpPr>
            <p:cNvPr id="10" name="Волна 9"/>
            <p:cNvSpPr/>
            <p:nvPr/>
          </p:nvSpPr>
          <p:spPr>
            <a:xfrm>
              <a:off x="971600" y="692696"/>
              <a:ext cx="1368152" cy="576064"/>
            </a:xfrm>
            <a:prstGeom prst="wav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971600" y="1052736"/>
              <a:ext cx="1368152" cy="50405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600" b="1" dirty="0" smtClean="0">
                  <a:latin typeface="Times New Roman" pitchFamily="18" charset="0"/>
                  <a:cs typeface="Times New Roman" pitchFamily="18" charset="0"/>
                </a:rPr>
                <a:t>Что?</a:t>
              </a:r>
              <a:endParaRPr lang="ru-RU" sz="36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Овал 11"/>
            <p:cNvSpPr/>
            <p:nvPr/>
          </p:nvSpPr>
          <p:spPr>
            <a:xfrm>
              <a:off x="971600" y="5589240"/>
              <a:ext cx="1152128" cy="93610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2555776" y="5733256"/>
              <a:ext cx="1224136" cy="79208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1691680" y="5733256"/>
              <a:ext cx="1368152" cy="79208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78 0.0768 C 0.03767 0.15984 0.07812 0.24312 0.1434 0.26556 C 0.20868 0.28799 0.35243 0.25468 0.38958 0.21143 C 0.42673 0.16817 0.35746 0.05991 0.36649 0.00648 C 0.37552 -0.04696 0.41666 -0.08836 0.4434 -0.10918 C 0.47013 -0.13 0.51059 -0.1529 0.52691 -0.11797 C 0.54322 -0.08304 0.54218 0.00856 0.54114 0.10016 " pathEditMode="relative" ptsTypes="aaaaaaA">
                                      <p:cBhvr>
                                        <p:cTn id="6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5 0.08142 C -5.55556E-7 0.08905 -0.00035 0.09692 -0.00608 0.12514 C -0.0118 0.15382 0.00903 0.22021 -0.03368 0.25283 C -0.07639 0.28545 -0.22882 0.35022 -0.26215 0.32153 C -0.29549 0.29285 -0.24062 0.14712 -0.23368 0.08003 C -0.22674 0.01272 -0.20764 -0.05691 -0.22049 -0.08259 C -0.23333 -0.10826 -0.27552 -0.07333 -0.31059 -0.0738 C -0.34566 -0.07426 -0.4099 -0.12631 -0.43142 -0.08559 C -0.45295 -0.04488 -0.4467 0.06292 -0.44028 0.17048 " pathEditMode="relative" ptsTypes="aaaaaaaaA">
                                      <p:cBhvr>
                                        <p:cTn id="11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91 0.05945 C -0.00399 0.11612 -0.00972 0.17302 -0.00677 0.21605 C -0.00382 0.25908 -0.00174 0.29331 0.01944 0.31714 C 0.04062 0.34096 0.08681 0.3789 0.12066 0.35947 C 0.15451 0.34004 0.2099 0.26231 0.22274 0.19986 C 0.23559 0.1374 0.2059 0.04649 0.19757 -0.01527 C 0.18924 -0.07703 0.17326 -0.13186 0.17222 -0.17049 C 0.17118 -0.20912 0.17847 -0.22438 0.19097 -0.24659 C 0.20347 -0.2688 0.20816 -0.28684 0.24705 -0.30373 C 0.28594 -0.32061 0.39392 -0.39626 0.42396 -0.34768 C 0.45399 -0.2991 0.44062 -0.15591 0.42726 -0.01249 " pathEditMode="relative" ptsTypes="aaaaaaaaaaA">
                                      <p:cBhvr>
                                        <p:cTn id="16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38 0.03771 C -0.07048 0.02406 -0.13941 0.01064 -0.14201 -0.02244 C -0.14461 -0.05552 -0.03229 -0.10988 -0.01684 -0.16146 C -0.00138 -0.21305 -0.03888 -0.28013 -0.04982 -0.33125 C -0.06076 -0.38237 -0.05659 -0.42979 -0.08281 -0.46889 C -0.10902 -0.50798 -0.16076 -0.56165 -0.20694 -0.56558 C -0.25312 -0.56951 -0.32968 -0.54939 -0.35972 -0.49248 C -0.38975 -0.43558 -0.38854 -0.33009 -0.38715 -0.22438 " pathEditMode="relative" ptsTypes="aaaaaaaA">
                                      <p:cBhvr>
                                        <p:cTn id="21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9 0.07403 C -0.02396 0.12631 -0.04913 0.17858 -0.07344 0.1883 C -0.09774 0.19801 -0.13403 0.17396 -0.14479 0.13255 C -0.15555 0.09114 -0.13264 -0.00254 -0.13819 -0.0606 C -0.14375 -0.11866 -0.16319 -0.18112 -0.17778 -0.21582 C -0.19236 -0.25052 -0.18889 -0.25422 -0.22621 -0.26856 C -0.26354 -0.2829 -0.36146 -0.29516 -0.40191 -0.30233 C -0.44236 -0.3095 -0.45833 -0.36872 -0.4691 -0.31112 C -0.47986 -0.25352 -0.47344 -0.10525 -0.46684 0.04326 " pathEditMode="relative" ptsTypes="aaaaaaaaA">
                                      <p:cBhvr>
                                        <p:cTn id="26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895 0.06755 C -0.06128 0.096 -0.07343 0.12468 -0.09409 0.1381 C -0.11475 0.15129 -0.14635 0.16077 -0.17309 0.14828 C -0.19982 0.13556 -0.23177 0.1078 -0.25451 0.06338 C -0.27725 0.01874 -0.30833 -0.05575 -0.30937 -0.11959 C -0.31041 -0.18367 -0.25572 -0.25121 -0.26111 -0.32015 C -0.26649 -0.38908 -0.31701 -0.48762 -0.34131 -0.53389 C -0.36562 -0.58038 -0.37604 -0.58385 -0.40729 -0.59866 C -0.43854 -0.61346 -0.50885 -0.69327 -0.52916 -0.62341 C -0.54947 -0.55355 -0.5394 -0.36687 -0.52916 -0.17973 " pathEditMode="relative" ptsTypes="aaaaaaaaaA">
                                      <p:cBhvr>
                                        <p:cTn id="31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78 0.08374 C 0.03993 0.10317 0.07726 0.1226 0.0941 0.13047 C 0.11094 0.13833 0.07188 0.13972 0.10382 0.13047 C 0.13576 0.12122 0.25104 0.1034 0.28524 0.07495 C 0.31944 0.04604 0.30903 0.00209 0.30938 -0.0421 C 0.30972 -0.08674 0.29254 -0.1455 0.2875 -0.19153 C 0.28247 -0.23779 0.27934 -0.28545 0.27865 -0.31899 C 0.27795 -0.35253 0.27778 -0.36687 0.28299 -0.3937 C 0.28819 -0.42031 0.29444 -0.44112 0.31042 -0.47837 C 0.32639 -0.51607 0.35313 -0.58616 0.37865 -0.61901 C 0.40417 -0.65209 0.43819 -0.70691 0.46319 -0.67615 C 0.48819 -0.64538 0.51875 -0.50659 0.52917 -0.43442 C 0.53958 -0.36248 0.53264 -0.30349 0.52587 -0.24427 " pathEditMode="relative" ptsTypes="aaaaaaaaaaaaA">
                                      <p:cBhvr>
                                        <p:cTn id="36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812 -0.06384 C 0.08715 -0.09669 0.09618 -0.12931 0.08802 -0.16794 C 0.07986 -0.20657 0.04583 -0.24774 0.02864 -0.29539 C 0.01145 -0.34305 -0.01164 -0.41152 -0.01528 -0.45362 C -0.01893 -0.49526 -0.00955 -0.51122 0.00677 -0.54707 C 0.02309 -0.58293 0.05937 -0.6241 0.08263 -0.66875 C 0.1059 -0.71339 0.10711 -0.78209 0.14635 -0.81517 C 0.18559 -0.84825 0.2875 -0.87925 0.3177 -0.86768 C 0.34791 -0.85612 0.32621 -0.83738 0.3276 -0.74624 C 0.32899 -0.6551 0.32777 -0.48762 0.32656 -0.32015 " pathEditMode="relative" ptsTypes="aaaaaaaaaA">
                                      <p:cBhvr>
                                        <p:cTn id="41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132</TotalTime>
  <Words>18</Words>
  <Application>Microsoft Office PowerPoint</Application>
  <PresentationFormat>Экран (4:3)</PresentationFormat>
  <Paragraphs>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Воздушный поток</vt:lpstr>
      <vt:lpstr>Игра «Коми орнамент»</vt:lpstr>
      <vt:lpstr>Слайд 2</vt:lpstr>
      <vt:lpstr>Слайд 3</vt:lpstr>
      <vt:lpstr>Слайд 4</vt:lpstr>
      <vt:lpstr>Слайд 5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galka orlova</dc:creator>
  <cp:lastModifiedBy>user</cp:lastModifiedBy>
  <cp:revision>14</cp:revision>
  <dcterms:created xsi:type="dcterms:W3CDTF">2016-11-27T16:22:35Z</dcterms:created>
  <dcterms:modified xsi:type="dcterms:W3CDTF">2016-11-28T14:32:41Z</dcterms:modified>
</cp:coreProperties>
</file>