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90" d="100"/>
          <a:sy n="90" d="100"/>
        </p:scale>
        <p:origin x="-11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FD73E-3BFA-4011-A4B1-20453BBC3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ACCB-FCDB-4070-BF5B-848D4311B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B8FC0-8396-4223-BC81-D2FE8B5BE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EE02-6BBC-445B-8622-C4453D38C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DF6E-FF58-4982-92DC-A0178059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104E6-C265-4458-A13B-A62127A97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B6C36-E0CD-4503-A330-1D87F2161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3FB11-FB00-49A3-83F9-F6EAD2641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A9CE-6B38-42CD-A6E8-92AA6C16F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8E5DD-C8B5-42AD-94BD-2E10C2868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8D70-5ADE-496F-A39D-02325A85B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9AC484-A202-4C2C-864B-814E59BBC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585" y="2556800"/>
            <a:ext cx="6492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Твёрдая вода.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не тонут айсберги?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03648" y="620688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24360" y="4653136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уточнить представления детей о свойствах льда;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ать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об айсбергах, их опасности для судоходства.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1/403/91403990_large_zolotayaruybkafyenshuy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6409"/>
            <a:ext cx="7721836" cy="4378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555776" y="404664"/>
            <a:ext cx="3888432" cy="115212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Рыбам зиму жить тепло: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Крыша – толстое стекло.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4.read.ru/images/booksillustrations/188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51"/>
            <a:ext cx="6345749" cy="607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walls.ru/large/201210/22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248472" cy="239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18.privet.ru/lr/0a315f6151d60fda5d36a42e161a5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15542"/>
            <a:ext cx="4613455" cy="346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uzzle.com/images/geography/glaciers/lambert-glac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70" y="332656"/>
            <a:ext cx="3590653" cy="239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0.liveinternet.ru/images/attach/c/6/90/655/90655488_tVqAS4_h8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5542"/>
            <a:ext cx="3660588" cy="347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3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tto.net.ua/pic/201304/800x600/motto.net.ua-5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0" y="332656"/>
            <a:ext cx="8196064" cy="614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</Template>
  <TotalTime>78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 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Илона</dc:creator>
  <cp:lastModifiedBy>Userr</cp:lastModifiedBy>
  <cp:revision>12</cp:revision>
  <dcterms:created xsi:type="dcterms:W3CDTF">2015-01-09T10:19:40Z</dcterms:created>
  <dcterms:modified xsi:type="dcterms:W3CDTF">2015-02-10T12:31:55Z</dcterms:modified>
</cp:coreProperties>
</file>