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4E3DCB-54FA-4B5C-8E29-FF210C7DFBB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6623B-327B-4BA7-A6E5-7EB0A5A15D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133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156F-E012-419A-B0ED-87F259C02F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6250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24A00-D440-4BBA-8C27-74B932971A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2495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578B2-5575-4864-A668-00060B4E2D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06611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062E-439B-4F99-AA7E-FE967E134B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9270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C1494-592D-461A-8603-E078136243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90949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A97AB-E267-4014-B989-BE0FC8A597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6038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7F354-0583-4188-B57E-B6EDB2E045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83210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F7E94-BD43-4F2C-8D22-22EFFCBA4B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05835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A4B29-8270-4BD4-8609-68AD74FD31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0372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D81476-4036-4533-B8A6-FB68EB499DC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hdphoto" Target="../media/hdphoto1.wdp"/><Relationship Id="rId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0842" y="1928802"/>
            <a:ext cx="5048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Что такое масса?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714356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3" y="3571876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ыявить свойство предметов – массу;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ознакомить с прибором для измерения массы – чашечными весами;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аучить способам их использования.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cs309623.vk.me/v309623448/4a83/z2tqkM8_ut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63" b="100000" l="500" r="99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1905000" cy="205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http://firstenergycorp.ru/image/cache/data/2%20(4)-500x5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00" b="100000" l="600" r="99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44" y="40466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firstenergycorp.ru/image/cache/data/2%20(4)-500x5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00" b="100000" l="600" r="99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5588387" y="3284984"/>
            <a:ext cx="2592288" cy="750099"/>
          </a:xfrm>
          <a:prstGeom prst="cloudCallout">
            <a:avLst>
              <a:gd name="adj1" fmla="val 9472"/>
              <a:gd name="adj2" fmla="val 1361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itchFamily="34" charset="0"/>
              </a:rPr>
              <a:t>Где крупа, а где вата?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9952" y="905525"/>
            <a:ext cx="873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74" name="Picture 14" descr="http://nafanya-asb.ru/uploadedFiles/eshopimages/icons/350x350/Vesy_Sovtehstrom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3826285" cy="2754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3-tub-ru.yandex.net/i?id=f9626d792130659cbde670044759dbb9-33-144&amp;n=33&amp;h=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7264"/>
            <a:ext cx="3672408" cy="2620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gazetalubuska.pl/apps/pbcsi.dll/bilde?Site=GL&amp;Date=20130606&amp;Category=POWIAT16&amp;ArtNo=130529596&amp;Ref=AR&amp;border=0&amp;MaxW=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526903" cy="2621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http://firstenergycorp.ru/image/cache/data/2%20(4)-5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00" b="100000" l="600" r="99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://firstenergycorp.ru/image/cache/data/2%20(4)-5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00" b="100000" l="600" r="99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8994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medikit.co.uk/media/catalog/product/cache/1/image/500x/9df78eab33525d08d6e5fb8d27136e95/c/o/cotton_bal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69987"/>
            <a:ext cx="1152128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nn.ru/data/forum/images/2013-08/72648265-krup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77" y="4169987"/>
            <a:ext cx="1178526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firstenergycorp.ru/image/cache/data/2%20(4)-500x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00" b="100000" l="600" r="99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8259"/>
            <a:ext cx="1313856" cy="1313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firstenergycorp.ru/image/cache/data/2%20(4)-500x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00" b="100000" l="600" r="99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84" y="4008259"/>
            <a:ext cx="1313856" cy="1313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3671" y="3941912"/>
            <a:ext cx="873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4284386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&lt;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5" descr="http://cs309623.vk.me/v309623448/4a83/z2tqkM8_utA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463" b="100000" l="500" r="99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40" y="5013176"/>
            <a:ext cx="1480727" cy="1599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Выноска-облако 12"/>
          <p:cNvSpPr/>
          <p:nvPr/>
        </p:nvSpPr>
        <p:spPr>
          <a:xfrm>
            <a:off x="3627040" y="3342184"/>
            <a:ext cx="1615886" cy="1199456"/>
          </a:xfrm>
          <a:prstGeom prst="cloudCallout">
            <a:avLst>
              <a:gd name="adj1" fmla="val -39872"/>
              <a:gd name="adj2" fmla="val 1069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itchFamily="34" charset="0"/>
              </a:rPr>
              <a:t>Давайте взвесим!</a:t>
            </a:r>
          </a:p>
        </p:txBody>
      </p:sp>
    </p:spTree>
    <p:extLst>
      <p:ext uri="{BB962C8B-B14F-4D97-AF65-F5344CB8AC3E}">
        <p14:creationId xmlns="" xmlns:p14="http://schemas.microsoft.com/office/powerpoint/2010/main" val="15098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9855235"/>
              </p:ext>
            </p:extLst>
          </p:nvPr>
        </p:nvGraphicFramePr>
        <p:xfrm>
          <a:off x="1524000" y="188640"/>
          <a:ext cx="6096000" cy="655272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8000"/>
                <a:gridCol w="3048000"/>
              </a:tblGrid>
              <a:tr h="1638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8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81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8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386" name="Picture 2" descr="http://www.werbeartikel-discount.com/images/big/Werbeartikel_13/17765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00" b="99600" l="0" r="99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14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graycell.ru/picture/big/myach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600" b="982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146"/>
            <a:ext cx="1466528" cy="1466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raycell.ru/picture/big/myach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600" b="982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84" y="1918074"/>
            <a:ext cx="1466528" cy="1466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214350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8653" y="1667298"/>
            <a:ext cx="10855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92" name="Picture 8" descr="http://www.sweettoys.ru/upload/items/images/12731076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512" b="99616" l="0" r="9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08" y="3645024"/>
            <a:ext cx="1133455" cy="1475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www.nalog.ru/cdn/image/167962/origina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100000" l="0" r="9984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21" y="3687807"/>
            <a:ext cx="2234877" cy="1389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sweettoys.ru/upload/items/images/12731076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512" b="99616" l="0" r="9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02" y="5229200"/>
            <a:ext cx="1133455" cy="1475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11959" y="545905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7982" y="4912813"/>
            <a:ext cx="10855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8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9">
  <a:themeElements>
    <a:clrScheme name="Тема Office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43</TotalTime>
  <Words>46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9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 Юрьевна</dc:creator>
  <cp:lastModifiedBy>Userr</cp:lastModifiedBy>
  <cp:revision>7</cp:revision>
  <dcterms:created xsi:type="dcterms:W3CDTF">2015-01-10T04:39:39Z</dcterms:created>
  <dcterms:modified xsi:type="dcterms:W3CDTF">2015-02-10T12:29:02Z</dcterms:modified>
</cp:coreProperties>
</file>