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6" r:id="rId4"/>
    <p:sldId id="264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88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ЛОГОПЕДИЯ\шаблоны\шаблоны 1\LightBollSlaid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62723" y="1928802"/>
            <a:ext cx="6085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Почему горит фонарик?</a:t>
            </a:r>
            <a:endParaRPr lang="ru-RU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714356"/>
            <a:ext cx="7484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Занятие </a:t>
            </a: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  <a:endParaRPr lang="ru-RU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3" y="3571876"/>
            <a:ext cx="73581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</a:p>
          <a:p>
            <a:pPr marL="531813" indent="-354013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уточнить представления детей о значении электричества;</a:t>
            </a:r>
          </a:p>
          <a:p>
            <a:pPr marL="531813" indent="-354013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познакомить с батарейкой и способом использования лимона в качестве батарейки.</a:t>
            </a:r>
            <a:endParaRPr lang="ru-RU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320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ЛОГОПЕДИЯ\шаблоны\шаблоны 1\LightBollSlaid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055" y="3789040"/>
            <a:ext cx="1892057" cy="2511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http://s014.radikal.ru/i329/1110/6f/33a37893b08b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32" y="972832"/>
            <a:ext cx="6739748" cy="50548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Выноска-облако 5"/>
          <p:cNvSpPr/>
          <p:nvPr/>
        </p:nvSpPr>
        <p:spPr>
          <a:xfrm>
            <a:off x="6804247" y="1052736"/>
            <a:ext cx="2154865" cy="1584176"/>
          </a:xfrm>
          <a:prstGeom prst="cloudCallout">
            <a:avLst>
              <a:gd name="adj1" fmla="val 8000"/>
              <a:gd name="adj2" fmla="val 11052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Что такое молния?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6044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ЛОГОПЕДИЯ\шаблоны\шаблоны 1\LightBollSlaid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149080"/>
            <a:ext cx="1892057" cy="2511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http://s007.radikal.ru/i301/1104/84/bb048bbb5a1b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06" y="735984"/>
            <a:ext cx="6866441" cy="48099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Выноска-облако 5"/>
          <p:cNvSpPr/>
          <p:nvPr/>
        </p:nvSpPr>
        <p:spPr>
          <a:xfrm>
            <a:off x="6202959" y="1052736"/>
            <a:ext cx="2756154" cy="1872208"/>
          </a:xfrm>
          <a:prstGeom prst="cloudCallout">
            <a:avLst>
              <a:gd name="adj1" fmla="val 5443"/>
              <a:gd name="adj2" fmla="val 10045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Электрический скат.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6504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ЛОГОПЕДИЯ\шаблоны\шаблоны 1\LightBollSlaid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017" y="3429000"/>
            <a:ext cx="1892057" cy="2511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http://img1.liveinternet.ru/images/attach/c/4/78/770/78770289_Pribory_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56" y="398663"/>
            <a:ext cx="6840761" cy="60606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Выноска-облако 5"/>
          <p:cNvSpPr/>
          <p:nvPr/>
        </p:nvSpPr>
        <p:spPr>
          <a:xfrm>
            <a:off x="6322808" y="428335"/>
            <a:ext cx="2662690" cy="1800200"/>
          </a:xfrm>
          <a:prstGeom prst="cloudCallout">
            <a:avLst>
              <a:gd name="adj1" fmla="val 7872"/>
              <a:gd name="adj2" fmla="val 11280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Для чего нам необходимо электричество?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7912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ЛОГОПЕДИЯ\шаблоны\шаблоны 1\LightBollSlaid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www.mrsk-cp.ru/_data/objects/0001/2338/ic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8" y="610341"/>
            <a:ext cx="8240338" cy="56373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7912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39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Илона Юрьевна</dc:creator>
  <cp:lastModifiedBy>Userr</cp:lastModifiedBy>
  <cp:revision>21</cp:revision>
  <dcterms:created xsi:type="dcterms:W3CDTF">2014-12-21T09:28:44Z</dcterms:created>
  <dcterms:modified xsi:type="dcterms:W3CDTF">2015-02-10T12:36:32Z</dcterms:modified>
</cp:coreProperties>
</file>