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57" r:id="rId4"/>
    <p:sldId id="260" r:id="rId5"/>
    <p:sldId id="263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4" autoAdjust="0"/>
    <p:restoredTop sz="94630" autoAdjust="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CE58B-658F-4A09-A351-2C82FA6450D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232906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FCF02-463B-4E22-BED7-CBFC8C8ADC3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374391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F267F-7802-4304-BBDE-6940E063049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1914735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2E034-3BA0-4AEA-8FDC-2AC7E81B224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3999565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71A13-391F-4D54-90CF-5BA3DF62072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2393911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E2C7A-4526-4C1A-8F64-3740B068FC6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2165757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8F5BC-325B-45AB-87CB-0320954A169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3744375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85E1B-9EAD-470D-9136-83C283AB947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1730390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D8B2D-D696-469A-B7B0-AC6A3E0A902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253346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AB626-47ED-45FA-9EAB-4DB861CBBF0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2797995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F4C22-454B-4D37-9AF6-B2DED735A01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64793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7E118-5C10-43F8-AA8B-FD02AC4609D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3458562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B343B-D261-4773-B82E-FF07D568E35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3251215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DDFEE-DA6D-4519-89A8-871BD5F8E71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38524660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045CC-363E-4DB0-9B48-4C198E64E89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196218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B1A2F-96A2-4B5E-BFCC-EDE7426ECE5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215552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AC97B-3FEA-4F65-8A52-6264520C064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240485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042C5-CD42-4AB2-8413-FD7A991E5BA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402144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553CF-5ED1-4F92-AE61-06BFDFE997A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17376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1FE6E-BB21-4384-8A94-BA728070F62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259651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7B9FF-047E-484D-B09C-90DAF965CD0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78523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35FCE-7E44-45DE-B7A1-36693CE70EA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164549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текста</a:t>
            </a:r>
          </a:p>
          <a:p>
            <a:pPr lvl="1"/>
            <a:r>
              <a:rPr lang="en-US" altLang="ru-RU" smtClean="0"/>
              <a:t>Второй уровень</a:t>
            </a:r>
          </a:p>
          <a:p>
            <a:pPr lvl="2"/>
            <a:r>
              <a:rPr lang="en-US" altLang="ru-RU" smtClean="0"/>
              <a:t>Третий уровень</a:t>
            </a:r>
          </a:p>
          <a:p>
            <a:pPr lvl="3"/>
            <a:r>
              <a:rPr lang="en-US" altLang="ru-RU" smtClean="0"/>
              <a:t>Четвертый уровень</a:t>
            </a:r>
          </a:p>
          <a:p>
            <a:pPr lvl="4"/>
            <a:r>
              <a:rPr lang="en-US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AB1A42-092E-4243-856C-353BDAB6BA4C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B3E9D7-5734-41D6-A18B-F33D3E0E8C34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72639" y="2500955"/>
            <a:ext cx="50088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такое молния?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9812" y="528157"/>
            <a:ext cx="7484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Занятие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28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7973" y="3933056"/>
            <a:ext cx="73581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познакомить детей с понятиями «электричество», «электрический ток»;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сформировать основы безопасного обращения с электричеством;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бъяснить причину образования молнии.</a:t>
            </a:r>
          </a:p>
          <a:p>
            <a:pPr marL="531813" indent="-354013" algn="just">
              <a:buFont typeface="Wingdings" pitchFamily="2" charset="2"/>
              <a:buChar char="Ø"/>
            </a:pPr>
            <a:endParaRPr lang="ru-RU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ыноска-облако 6"/>
          <p:cNvSpPr/>
          <p:nvPr/>
        </p:nvSpPr>
        <p:spPr>
          <a:xfrm>
            <a:off x="5076056" y="692696"/>
            <a:ext cx="3493622" cy="1728192"/>
          </a:xfrm>
          <a:prstGeom prst="cloudCallout">
            <a:avLst>
              <a:gd name="adj1" fmla="val 5369"/>
              <a:gd name="adj2" fmla="val 11217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Это необычные шарики, они дрессированные.</a:t>
            </a:r>
            <a:endParaRPr lang="ru-RU" dirty="0"/>
          </a:p>
        </p:txBody>
      </p:sp>
      <p:pic>
        <p:nvPicPr>
          <p:cNvPr id="1026" name="Picture 2" descr="http://www.znaikak.ru/design/pic/visred/clipart-vozdushnye-shari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88" y="620688"/>
            <a:ext cx="3542008" cy="48643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img01.chitalnya.ru/upload2/100/c8e30de2717543a2168c31850fbb2aa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2F7FA"/>
              </a:clrFrom>
              <a:clrTo>
                <a:srgbClr val="E2F7FA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351808"/>
            <a:ext cx="2125470" cy="299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-облако 2"/>
          <p:cNvSpPr/>
          <p:nvPr/>
        </p:nvSpPr>
        <p:spPr>
          <a:xfrm>
            <a:off x="5936435" y="404664"/>
            <a:ext cx="2845550" cy="1512168"/>
          </a:xfrm>
          <a:prstGeom prst="cloudCallout">
            <a:avLst>
              <a:gd name="adj1" fmla="val 19971"/>
              <a:gd name="adj2" fmla="val 11384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Стучит без рук, </a:t>
            </a:r>
          </a:p>
          <a:p>
            <a:pPr algn="ctr"/>
            <a:r>
              <a:rPr lang="ru-RU" dirty="0" smtClean="0"/>
              <a:t>Горит без огня.</a:t>
            </a:r>
          </a:p>
          <a:p>
            <a:pPr algn="ctr"/>
            <a:r>
              <a:rPr lang="ru-RU" dirty="0" smtClean="0"/>
              <a:t>Это гром и … </a:t>
            </a:r>
            <a:endParaRPr lang="ru-RU" dirty="0"/>
          </a:p>
        </p:txBody>
      </p:sp>
      <p:pic>
        <p:nvPicPr>
          <p:cNvPr id="5" name="Picture 2" descr="http://img01.chitalnya.ru/upload2/100/c8e30de2717543a2168c31850fbb2aa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2F7FA"/>
              </a:clrFrom>
              <a:clrTo>
                <a:srgbClr val="E2F7FA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284984"/>
            <a:ext cx="2125470" cy="299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http://www.shkola-48.ru/data/objects/318/images/groz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268760"/>
            <a:ext cx="5760641" cy="51480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6968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-облако 2"/>
          <p:cNvSpPr/>
          <p:nvPr/>
        </p:nvSpPr>
        <p:spPr>
          <a:xfrm>
            <a:off x="3851920" y="476672"/>
            <a:ext cx="4933782" cy="2088232"/>
          </a:xfrm>
          <a:prstGeom prst="cloudCallout">
            <a:avLst>
              <a:gd name="adj1" fmla="val 17966"/>
              <a:gd name="adj2" fmla="val 10132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Американец Бенджамин Франклин в 1752 году доказал, что молния – это электрический разряд. </a:t>
            </a:r>
            <a:endParaRPr lang="ru-RU" dirty="0"/>
          </a:p>
        </p:txBody>
      </p:sp>
      <p:pic>
        <p:nvPicPr>
          <p:cNvPr id="2050" name="Picture 2" descr="http://www.podkat.ru/uploads/posts/2011-05/1304333618_lightning-arizona_34356_990x7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25212"/>
            <a:ext cx="4752528" cy="35643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stampalibera.com/wp-content/uploads/2010/08/477px-Benjamin_Franklin_176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586" y="333223"/>
            <a:ext cx="1960238" cy="24657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mg01.chitalnya.ru/upload2/100/c8e30de2717543a2168c31850fbb2aa4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E2F7FA"/>
              </a:clrFrom>
              <a:clrTo>
                <a:srgbClr val="E2F7FA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381316"/>
            <a:ext cx="2125470" cy="299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98599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stihi.ru/pics/2013/11/09/13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82988"/>
            <a:ext cx="4608512" cy="2880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7t.ru/zooms/7d95/5/b4b5c47f1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4636"/>
            <a:ext cx="4608512" cy="2880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down-house.ru/uploads/posts/2009-03/thumbs/1236152366_221956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27502"/>
            <a:ext cx="3564260" cy="5238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1521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n">
  <a:themeElements>
    <a:clrScheme name="011 4">
      <a:dk1>
        <a:srgbClr val="000000"/>
      </a:dk1>
      <a:lt1>
        <a:srgbClr val="FF9966"/>
      </a:lt1>
      <a:dk2>
        <a:srgbClr val="1C1C1C"/>
      </a:dk2>
      <a:lt2>
        <a:srgbClr val="4D4D4D"/>
      </a:lt2>
      <a:accent1>
        <a:srgbClr val="FF0000"/>
      </a:accent1>
      <a:accent2>
        <a:srgbClr val="FF6699"/>
      </a:accent2>
      <a:accent3>
        <a:srgbClr val="FFCAB8"/>
      </a:accent3>
      <a:accent4>
        <a:srgbClr val="000000"/>
      </a:accent4>
      <a:accent5>
        <a:srgbClr val="FFAAAA"/>
      </a:accent5>
      <a:accent6>
        <a:srgbClr val="E75C8A"/>
      </a:accent6>
      <a:hlink>
        <a:srgbClr val="CC00CC"/>
      </a:hlink>
      <a:folHlink>
        <a:srgbClr val="FFCC00"/>
      </a:folHlink>
    </a:clrScheme>
    <a:fontScheme name="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1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ormaster">
  <a:themeElements>
    <a:clrScheme name="1_colormaster 4">
      <a:dk1>
        <a:srgbClr val="000000"/>
      </a:dk1>
      <a:lt1>
        <a:srgbClr val="FF9966"/>
      </a:lt1>
      <a:dk2>
        <a:srgbClr val="1C1C1C"/>
      </a:dk2>
      <a:lt2>
        <a:srgbClr val="4D4D4D"/>
      </a:lt2>
      <a:accent1>
        <a:srgbClr val="FF0000"/>
      </a:accent1>
      <a:accent2>
        <a:srgbClr val="FF6699"/>
      </a:accent2>
      <a:accent3>
        <a:srgbClr val="FFCAB8"/>
      </a:accent3>
      <a:accent4>
        <a:srgbClr val="000000"/>
      </a:accent4>
      <a:accent5>
        <a:srgbClr val="FFAAAA"/>
      </a:accent5>
      <a:accent6>
        <a:srgbClr val="E75C8A"/>
      </a:accent6>
      <a:hlink>
        <a:srgbClr val="CC00CC"/>
      </a:hlink>
      <a:folHlink>
        <a:srgbClr val="FFCC00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Sun</Template>
  <TotalTime>29</TotalTime>
  <Words>65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Sun</vt:lpstr>
      <vt:lpstr>1_colormaster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Илона Юрьевна</dc:creator>
  <cp:lastModifiedBy>Userr</cp:lastModifiedBy>
  <cp:revision>7</cp:revision>
  <dcterms:created xsi:type="dcterms:W3CDTF">2015-01-10T06:21:07Z</dcterms:created>
  <dcterms:modified xsi:type="dcterms:W3CDTF">2015-02-10T12:36:13Z</dcterms:modified>
</cp:coreProperties>
</file>