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5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microsoft.com/office/2007/relationships/hdphoto" Target="../media/hdphoto1.wdp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9" y="0"/>
            <a:ext cx="91873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7"/>
          <p:cNvSpPr txBox="1"/>
          <p:nvPr/>
        </p:nvSpPr>
        <p:spPr>
          <a:xfrm>
            <a:off x="1911596" y="2500955"/>
            <a:ext cx="5130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Секретные записки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829812" y="528157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Занятие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797973" y="4380093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ыявить возможность использования различных веществ вместо чернил, способы их проявления.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407295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9" y="0"/>
            <a:ext cx="91873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apolipuntoacapo.it/npc/foto/lette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011" y="404664"/>
            <a:ext cx="3196971" cy="25202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474" y="3645024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usiter.com/uploads/20120605/list+bumagi+49577319189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0" b="100000" l="0" r="9968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" y="74232"/>
            <a:ext cx="5544616" cy="66329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Выноска-облако 11"/>
          <p:cNvSpPr/>
          <p:nvPr/>
        </p:nvSpPr>
        <p:spPr>
          <a:xfrm>
            <a:off x="4932040" y="3223819"/>
            <a:ext cx="2016223" cy="702198"/>
          </a:xfrm>
          <a:prstGeom prst="cloudCallout">
            <a:avLst>
              <a:gd name="adj1" fmla="val 56005"/>
              <a:gd name="adj2" fmla="val 11344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 Light" pitchFamily="34" charset="0"/>
              </a:rPr>
              <a:t>Что написано?</a:t>
            </a:r>
            <a:endParaRPr lang="ru-RU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19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9" y="0"/>
            <a:ext cx="91873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apolipuntoacapo.it/npc/foto/lette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011" y="404664"/>
            <a:ext cx="3196971" cy="25202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474" y="3645024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usiter.com/uploads/20120605/list+bumagi+49577319189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0" b="100000" l="0" r="9968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" y="74232"/>
            <a:ext cx="5544616" cy="66329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Выноска-облако 11"/>
          <p:cNvSpPr/>
          <p:nvPr/>
        </p:nvSpPr>
        <p:spPr>
          <a:xfrm>
            <a:off x="4932040" y="3223819"/>
            <a:ext cx="2016223" cy="702198"/>
          </a:xfrm>
          <a:prstGeom prst="cloudCallout">
            <a:avLst>
              <a:gd name="adj1" fmla="val 56005"/>
              <a:gd name="adj2" fmla="val 11344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 Light" pitchFamily="34" charset="0"/>
              </a:rPr>
              <a:t>Теперь читайте.</a:t>
            </a:r>
            <a:endParaRPr lang="ru-RU" dirty="0">
              <a:latin typeface="Calibri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5535" y="1100160"/>
            <a:ext cx="32403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Здравствуйте, ребята!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Это секретное письмо написал вам Незнайка. У нас в Цветочном городе все жители пишут письма невидимыми чернилами. Если разгадаете их секрет, то получите подарки, которые вручит вам дед Знай. Желаю удачи.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                           Незнайка.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29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73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9040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www.globalmarket.com.ua/data/502145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74" y="576734"/>
            <a:ext cx="2108351" cy="172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g0.liveinternet.ru/images/attach/c/0/113/353/113353602_5620866_f8d_c50f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6734"/>
            <a:ext cx="1656184" cy="1715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.picsfab.com/static/contents/images/2/e/0/e996f8696416a2dd79e4566a80c5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87955"/>
            <a:ext cx="2160240" cy="1715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haber10.com/images/media/gallery/977b8501-97bf-e211-a077-14feb5cc13c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99755"/>
            <a:ext cx="1881296" cy="1692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Выноска-облако 10"/>
          <p:cNvSpPr/>
          <p:nvPr/>
        </p:nvSpPr>
        <p:spPr>
          <a:xfrm>
            <a:off x="5621849" y="2438770"/>
            <a:ext cx="3076878" cy="1288178"/>
          </a:xfrm>
          <a:prstGeom prst="cloudCallout">
            <a:avLst>
              <a:gd name="adj1" fmla="val -2237"/>
              <a:gd name="adj2" fmla="val 8876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Calibri Light" pitchFamily="34" charset="0"/>
              </a:rPr>
              <a:t>Можно ли использовать сок разных фруктов или овощей?</a:t>
            </a:r>
            <a:endParaRPr lang="ru-RU" dirty="0">
              <a:latin typeface="Calibri Light" pitchFamily="34" charset="0"/>
            </a:endParaRPr>
          </a:p>
        </p:txBody>
      </p:sp>
      <p:pic>
        <p:nvPicPr>
          <p:cNvPr id="2058" name="Picture 10" descr="http://www.unceai.ro/image/cache/data/Zana/Lifestyle/Casa/Intrebuintarile%20casnice%20ale%20coajei%20de%20lamaie/intrebuintari-casnice-coaja-lamaie-2-550x4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89" y="2634818"/>
            <a:ext cx="4779615" cy="36064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43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77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10</cp:revision>
  <dcterms:created xsi:type="dcterms:W3CDTF">2015-01-10T09:02:02Z</dcterms:created>
  <dcterms:modified xsi:type="dcterms:W3CDTF">2015-02-10T12:35:56Z</dcterms:modified>
</cp:coreProperties>
</file>