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FD73E-3BFA-4011-A4B1-20453BBC3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5ACCB-FCDB-4070-BF5B-848D4311B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B8FC0-8396-4223-BC81-D2FE8B5BE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2EE02-6BBC-445B-8622-C4453D38C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CDF6E-FF58-4982-92DC-A01780591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104E6-C265-4458-A13B-A62127A97C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B6C36-E0CD-4503-A330-1D87F2161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3FB11-FB00-49A3-83F9-F6EAD2641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EA9CE-6B38-42CD-A6E8-92AA6C16F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8E5DD-C8B5-42AD-94BD-2E10C2868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A8D70-5ADE-496F-A39D-02325A85B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9AC484-A202-4C2C-864B-814E59BBCA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95736" y="2313522"/>
            <a:ext cx="57285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Вода</a:t>
            </a:r>
            <a:r>
              <a:rPr lang="ru-RU" sz="4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– растворитель.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Очищение воды.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571480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3" y="3571876"/>
            <a:ext cx="7358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ыявить вещества, которые растворяются в воде;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ознакомить со способом очистки воды - фильтрованием;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акрепить знания о правилах безопасного поведения при работе с различными веществами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1" y="4071942"/>
          <a:ext cx="8643995" cy="24288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799"/>
                <a:gridCol w="1728799"/>
                <a:gridCol w="1728799"/>
                <a:gridCol w="1728799"/>
                <a:gridCol w="1728799"/>
              </a:tblGrid>
              <a:tr h="24288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САХАР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МУКА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ЗЕЛЁНКА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МАСЛО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Picture 5" descr="http://img12.proshkolu.ru/content/media/pic/std/5000000/4259000/4258494-c81870772b84d83d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071546"/>
            <a:ext cx="2085215" cy="2643231"/>
          </a:xfrm>
          <a:prstGeom prst="rect">
            <a:avLst/>
          </a:prstGeom>
          <a:noFill/>
        </p:spPr>
      </p:pic>
      <p:sp>
        <p:nvSpPr>
          <p:cNvPr id="12" name="Выноска-облако 11"/>
          <p:cNvSpPr/>
          <p:nvPr/>
        </p:nvSpPr>
        <p:spPr>
          <a:xfrm>
            <a:off x="1571604" y="428604"/>
            <a:ext cx="3786214" cy="1500198"/>
          </a:xfrm>
          <a:prstGeom prst="cloudCallout">
            <a:avLst>
              <a:gd name="adj1" fmla="val -31818"/>
              <a:gd name="adj2" fmla="val 790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 Light" pitchFamily="34" charset="0"/>
              </a:rPr>
              <a:t>Что произошло с водой после смешивания?</a:t>
            </a:r>
          </a:p>
        </p:txBody>
      </p:sp>
      <p:pic>
        <p:nvPicPr>
          <p:cNvPr id="3074" name="Picture 2" descr="http://3.bp.blogspot.com/_crfJ6hqsBhc/TD9aRLFJcxI/AAAAAAAAABc/hbsWDEcqD7A/s1600/air-puti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3119436" cy="2958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http://copypast.ru/foto8/1395/sol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826804"/>
            <a:ext cx="1571636" cy="1388278"/>
          </a:xfrm>
          <a:prstGeom prst="rect">
            <a:avLst/>
          </a:prstGeom>
          <a:noFill/>
        </p:spPr>
      </p:pic>
      <p:pic>
        <p:nvPicPr>
          <p:cNvPr id="2" name="Picture 6" descr="http://i028.radikal.ru/0907/f0/e91fe93ec4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4500570"/>
            <a:ext cx="1619061" cy="1571636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429132"/>
            <a:ext cx="1500198" cy="194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 descr="http://dndz.tv/image_add/1_214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4714884"/>
            <a:ext cx="1500198" cy="1500198"/>
          </a:xfrm>
          <a:prstGeom prst="rect">
            <a:avLst/>
          </a:prstGeom>
          <a:noFill/>
        </p:spPr>
      </p:pic>
      <p:pic>
        <p:nvPicPr>
          <p:cNvPr id="3083" name="Picture 11" descr="http://img1.rf-sp.ru/ed/d2/0c/ca/edd20cca2304fbbb47ac34b36ba8123b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4572008"/>
            <a:ext cx="1567299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 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 </Template>
  <TotalTime>43</TotalTime>
  <Words>51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2 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Here…</dc:title>
  <dc:creator>Илона</dc:creator>
  <cp:lastModifiedBy>Userr</cp:lastModifiedBy>
  <cp:revision>9</cp:revision>
  <dcterms:created xsi:type="dcterms:W3CDTF">2015-01-09T10:19:40Z</dcterms:created>
  <dcterms:modified xsi:type="dcterms:W3CDTF">2015-02-10T12:24:44Z</dcterms:modified>
</cp:coreProperties>
</file>