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2787"/>
    <p:restoredTop sz="90929"/>
  </p:normalViewPr>
  <p:slideViewPr>
    <p:cSldViewPr>
      <p:cViewPr varScale="1">
        <p:scale>
          <a:sx n="79" d="100"/>
          <a:sy n="79" d="100"/>
        </p:scale>
        <p:origin x="-153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FD73E-3BFA-4011-A4B1-20453BBC36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5ACCB-FCDB-4070-BF5B-848D4311B7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B8FC0-8396-4223-BC81-D2FE8B5BE3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2EE02-6BBC-445B-8622-C4453D38CE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CDF6E-FF58-4982-92DC-A017805912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104E6-C265-4458-A13B-A62127A97C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B6C36-E0CD-4503-A330-1D87F21618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3FB11-FB00-49A3-83F9-F6EAD2641E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EA9CE-6B38-42CD-A6E8-92AA6C16F6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8E5DD-C8B5-42AD-94BD-2E10C28688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8A8D70-5ADE-496F-A39D-02325A85B8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E9AC484-A202-4C2C-864B-814E59BBCA8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i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i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i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54205" y="2492896"/>
            <a:ext cx="53070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Какая бывает вода?</a:t>
            </a:r>
            <a:endParaRPr lang="ru-RU" sz="4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28" y="571480"/>
            <a:ext cx="7484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Занятие  </a:t>
            </a:r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3" y="3571876"/>
            <a:ext cx="73581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pPr marL="531813" indent="-354013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уточнить представления детей о свойствах воды;</a:t>
            </a:r>
          </a:p>
          <a:p>
            <a:pPr marL="531813" indent="-354013" algn="just">
              <a:buFont typeface="Wingdings" pitchFamily="2" charset="2"/>
              <a:buChar char="Ø"/>
            </a:pP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ознакомить с принципом работы пипетки;</a:t>
            </a:r>
          </a:p>
          <a:p>
            <a:pPr marL="531813" indent="-354013" algn="just">
              <a:buFont typeface="Wingdings" pitchFamily="2" charset="2"/>
              <a:buChar char="Ø"/>
            </a:pP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24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азвить </a:t>
            </a: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умение действовать по алгоритму, разгадывать элементарный кроссворд.</a:t>
            </a:r>
            <a:endParaRPr lang="ru-RU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http://img12.proshkolu.ru/content/media/pic/std/5000000/4259000/4258494-c81870772b84d83d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3929066"/>
            <a:ext cx="2085215" cy="264323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14480" y="357166"/>
            <a:ext cx="1500198" cy="14287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14678" y="357166"/>
            <a:ext cx="1500198" cy="14287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  <a:endParaRPr lang="ru-R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4876" y="357166"/>
            <a:ext cx="1500198" cy="14287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215074" y="357166"/>
            <a:ext cx="1500198" cy="14287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</a:t>
            </a:r>
          </a:p>
        </p:txBody>
      </p:sp>
      <p:sp>
        <p:nvSpPr>
          <p:cNvPr id="12" name="Выноска-облако 11"/>
          <p:cNvSpPr/>
          <p:nvPr/>
        </p:nvSpPr>
        <p:spPr>
          <a:xfrm>
            <a:off x="500034" y="2714620"/>
            <a:ext cx="2714644" cy="1243699"/>
          </a:xfrm>
          <a:prstGeom prst="cloudCallout">
            <a:avLst>
              <a:gd name="adj1" fmla="val -1019"/>
              <a:gd name="adj2" fmla="val 10932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alibri Light" pitchFamily="34" charset="0"/>
              </a:rPr>
              <a:t>Какая вода?</a:t>
            </a:r>
          </a:p>
        </p:txBody>
      </p:sp>
      <p:pic>
        <p:nvPicPr>
          <p:cNvPr id="3078" name="Picture 6" descr="C:\Users\user\Desktop\Белоус\Рисунок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214554"/>
            <a:ext cx="5484827" cy="4279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http://img12.proshkolu.ru/content/media/pic/std/5000000/4259000/4258494-c81870772b84d83d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3929066"/>
            <a:ext cx="2085215" cy="2643231"/>
          </a:xfrm>
          <a:prstGeom prst="rect">
            <a:avLst/>
          </a:prstGeom>
          <a:noFill/>
        </p:spPr>
      </p:pic>
      <p:pic>
        <p:nvPicPr>
          <p:cNvPr id="15362" name="Picture 2" descr="http://i.livescience.com/images/i/000/056/611/original/science-art.jpg?13783857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696760"/>
            <a:ext cx="5072058" cy="3804044"/>
          </a:xfrm>
          <a:prstGeom prst="rect">
            <a:avLst/>
          </a:prstGeom>
          <a:noFill/>
        </p:spPr>
      </p:pic>
      <p:sp>
        <p:nvSpPr>
          <p:cNvPr id="12" name="Выноска-облако 11"/>
          <p:cNvSpPr/>
          <p:nvPr/>
        </p:nvSpPr>
        <p:spPr>
          <a:xfrm>
            <a:off x="571472" y="2928934"/>
            <a:ext cx="3429024" cy="1243699"/>
          </a:xfrm>
          <a:prstGeom prst="cloudCallout">
            <a:avLst>
              <a:gd name="adj1" fmla="val -10499"/>
              <a:gd name="adj2" fmla="val 9813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alibri Light" pitchFamily="34" charset="0"/>
              </a:rPr>
              <a:t>Какой формы вода?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571480"/>
            <a:ext cx="3429024" cy="1645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http://lenexpo.ru/sites/default/files/2/12/92312/1016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285728"/>
            <a:ext cx="2428892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 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 </Template>
  <TotalTime>28</TotalTime>
  <Words>42</Words>
  <Application>Microsoft Office PowerPoint</Application>
  <PresentationFormat>Экран (4:3)</PresentationFormat>
  <Paragraphs>12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2 </vt:lpstr>
      <vt:lpstr>Слайд 1</vt:lpstr>
      <vt:lpstr>Слайд 2</vt:lpstr>
      <vt:lpstr>Слайд 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Here…</dc:title>
  <dc:creator>Илона</dc:creator>
  <cp:lastModifiedBy>Userr</cp:lastModifiedBy>
  <cp:revision>9</cp:revision>
  <dcterms:created xsi:type="dcterms:W3CDTF">2015-01-09T10:19:40Z</dcterms:created>
  <dcterms:modified xsi:type="dcterms:W3CDTF">2015-02-10T11:19:27Z</dcterms:modified>
</cp:coreProperties>
</file>