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678"/>
    <a:srgbClr val="A7D6E3"/>
    <a:srgbClr val="87C7D9"/>
    <a:srgbClr val="8A0000"/>
    <a:srgbClr val="FF8B8B"/>
    <a:srgbClr val="B07BD7"/>
    <a:srgbClr val="D1B2E8"/>
    <a:srgbClr val="C39B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1857364"/>
            <a:ext cx="70009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инклюзивного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подхода в  группе комбинированной направленности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28604"/>
            <a:ext cx="72152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/>
              <a:t>  «Центр развития ребенка  – детский сад» г.Усинска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 </a:t>
            </a:r>
            <a:r>
              <a:rPr lang="ru-RU" sz="1600" dirty="0" smtClean="0"/>
              <a:t>«</a:t>
            </a:r>
            <a:r>
              <a:rPr lang="ru-RU" sz="1600" dirty="0" err="1" smtClean="0"/>
              <a:t>Кагаöс</a:t>
            </a:r>
            <a:r>
              <a:rPr lang="ru-RU" sz="1600" dirty="0" smtClean="0"/>
              <a:t> </a:t>
            </a:r>
            <a:r>
              <a:rPr lang="ru-RU" sz="1600" dirty="0" err="1" smtClean="0"/>
              <a:t>сöвмöдан</a:t>
            </a:r>
            <a:r>
              <a:rPr lang="ru-RU" sz="1600" dirty="0" smtClean="0"/>
              <a:t> </a:t>
            </a:r>
            <a:r>
              <a:rPr lang="ru-RU" sz="1600" dirty="0" err="1" smtClean="0"/>
              <a:t>шöрин</a:t>
            </a:r>
            <a:r>
              <a:rPr lang="ru-RU" sz="1600" dirty="0" smtClean="0"/>
              <a:t>- </a:t>
            </a:r>
            <a:r>
              <a:rPr lang="ru-RU" sz="1600" dirty="0" err="1" smtClean="0"/>
              <a:t>челядьöс</a:t>
            </a:r>
            <a:r>
              <a:rPr lang="ru-RU" sz="1600" dirty="0" smtClean="0"/>
              <a:t>» </a:t>
            </a:r>
            <a:r>
              <a:rPr lang="ru-RU" sz="1600" dirty="0" err="1" smtClean="0"/>
              <a:t>школаőдз</a:t>
            </a:r>
            <a:r>
              <a:rPr lang="ru-RU" sz="1600" dirty="0" smtClean="0"/>
              <a:t> </a:t>
            </a:r>
            <a:r>
              <a:rPr lang="ru-RU" sz="1600" dirty="0" err="1" smtClean="0"/>
              <a:t>велöдан</a:t>
            </a:r>
            <a:r>
              <a:rPr lang="ru-RU" sz="1600" dirty="0" smtClean="0"/>
              <a:t> Усинск </a:t>
            </a:r>
            <a:r>
              <a:rPr lang="ru-RU" sz="1600" dirty="0" err="1" smtClean="0"/>
              <a:t>карса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err="1" smtClean="0"/>
              <a:t>муниципальнőй</a:t>
            </a:r>
            <a:r>
              <a:rPr lang="ru-RU" sz="1600" dirty="0" smtClean="0"/>
              <a:t> </a:t>
            </a:r>
            <a:r>
              <a:rPr lang="ru-RU" sz="1600" dirty="0" err="1" smtClean="0"/>
              <a:t>сьöмкуд</a:t>
            </a:r>
            <a:r>
              <a:rPr lang="ru-RU" sz="1600" dirty="0" smtClean="0"/>
              <a:t> учреждение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757936" y="5085184"/>
            <a:ext cx="40825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Скобелина Татьяна Степановна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 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высшей квалификационной категории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МБДОУ «ЦРРДС»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г.Усинска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02743"/>
            <a:ext cx="8679274" cy="249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74551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бюджетное дошкольное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образовательное учреждение 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"Центр развития ребёнка - детский сад"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г.Усинска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653136"/>
            <a:ext cx="75176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</a:t>
            </a:r>
            <a:r>
              <a:rPr lang="ru-RU" sz="32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поддержки и сопровождения детей с ограниченными возможностями </a:t>
            </a:r>
            <a:r>
              <a:rPr lang="ru-RU" sz="32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 – 2018 </a:t>
            </a:r>
          </a:p>
        </p:txBody>
      </p:sp>
    </p:spTree>
    <p:extLst>
      <p:ext uri="{BB962C8B-B14F-4D97-AF65-F5344CB8AC3E}">
        <p14:creationId xmlns="" xmlns:p14="http://schemas.microsoft.com/office/powerpoint/2010/main" val="262472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91534" y="2780928"/>
            <a:ext cx="72526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внимание!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7936" y="5085184"/>
            <a:ext cx="40825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Презентацию подготовила: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Скобелина Татьяна Степановна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 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высшей квалификационной категории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МБДОУ «ЦРРДС»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г.Усинска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707903" y="404813"/>
            <a:ext cx="5040559" cy="79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 eaLnBrk="0" hangingPunct="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Фотоматериалы представлены </a:t>
            </a:r>
          </a:p>
          <a:p>
            <a:pPr algn="r" eaLnBrk="0" hangingPunct="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согласия детей и родителей </a:t>
            </a:r>
          </a:p>
          <a:p>
            <a:pPr algn="r" eaLnBrk="0" hangingPunct="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(законных представителей)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ПЛОЩАДКА\утренний прием 1\IMG_9653-16-10-18-09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964809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Администратор\Desktop\ПЛОЩАДКА\утренний прием 1\IMG_20181016_072823_BURST8.jpg"/>
          <p:cNvPicPr>
            <a:picLocks noChangeAspect="1" noChangeArrowheads="1"/>
          </p:cNvPicPr>
          <p:nvPr/>
        </p:nvPicPr>
        <p:blipFill rotWithShape="1">
          <a:blip r:embed="rId3" cstate="print"/>
          <a:srcRect t="27595" b="18352"/>
          <a:stretch/>
        </p:blipFill>
        <p:spPr bwMode="auto">
          <a:xfrm>
            <a:off x="1500166" y="404664"/>
            <a:ext cx="2925798" cy="281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Администратор\Desktop\ПЛОЩАДКА\утренний прием 1\IMG_9648-16-10-18-09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429000"/>
            <a:ext cx="2305538" cy="307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43725" y="260648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Утренний прием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ЛОЩАДКА\беседа в уголке природы 2\IMG_20180918_08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142984"/>
            <a:ext cx="2933345" cy="521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Администратор\Desktop\ПЛОЩАДКА\беседа в уголке природы 2\IMG_20181016_08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2143140" cy="368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дминистратор\Desktop\ПЛОЩАДКА\беседа в уголке природы 2\IMG_20181016_08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3116"/>
            <a:ext cx="2290403" cy="37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260648"/>
            <a:ext cx="3999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Календарь погоды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ПЛОЩАДКА\культурно гигиенические 3\IMG_20181015_151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1857388" cy="330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Администратор\Desktop\ПЛОЩАДКА\культурно гигиенические 3\IMG_20181015_155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1830599" cy="32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Администратор\Desktop\ПЛОЩАДКА\культурно гигиенические 3\IMG_20181016_083541.jpg"/>
          <p:cNvPicPr>
            <a:picLocks noChangeAspect="1" noChangeArrowheads="1"/>
          </p:cNvPicPr>
          <p:nvPr/>
        </p:nvPicPr>
        <p:blipFill>
          <a:blip r:embed="rId4" cstate="print"/>
          <a:srcRect t="5300" b="10952"/>
          <a:stretch>
            <a:fillRect/>
          </a:stretch>
        </p:blipFill>
        <p:spPr bwMode="auto">
          <a:xfrm>
            <a:off x="5572132" y="1714488"/>
            <a:ext cx="3118848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Администратор\Desktop\ПЛОЩАДКА\культурно гигиенические 3\дежурн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871919"/>
            <a:ext cx="4000528" cy="266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0694" y="428604"/>
            <a:ext cx="3391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Прививаем культурно-гигиенические навыки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88640"/>
            <a:ext cx="4256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Образовательная деятельность</a:t>
            </a:r>
          </a:p>
        </p:txBody>
      </p:sp>
      <p:pic>
        <p:nvPicPr>
          <p:cNvPr id="4098" name="Picture 2" descr="C:\Users\Администратор\Desktop\ПЛОЩАДКА\занятия 4\IMG_20180918_115051.jpg"/>
          <p:cNvPicPr>
            <a:picLocks noChangeAspect="1" noChangeArrowheads="1"/>
          </p:cNvPicPr>
          <p:nvPr/>
        </p:nvPicPr>
        <p:blipFill>
          <a:blip r:embed="rId2" cstate="print"/>
          <a:srcRect t="36422" b="9903"/>
          <a:stretch>
            <a:fillRect/>
          </a:stretch>
        </p:blipFill>
        <p:spPr bwMode="auto">
          <a:xfrm>
            <a:off x="1357289" y="428604"/>
            <a:ext cx="3143273" cy="299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Администратор\Desktop\ПЛОЩАДКА\занятия 4\IMG_20181015_154355.jpg"/>
          <p:cNvPicPr>
            <a:picLocks noChangeAspect="1" noChangeArrowheads="1"/>
          </p:cNvPicPr>
          <p:nvPr/>
        </p:nvPicPr>
        <p:blipFill>
          <a:blip r:embed="rId3" cstate="print"/>
          <a:srcRect l="6563" r="4374" b="8333"/>
          <a:stretch>
            <a:fillRect/>
          </a:stretch>
        </p:blipFill>
        <p:spPr bwMode="auto">
          <a:xfrm>
            <a:off x="3929058" y="3786190"/>
            <a:ext cx="4643470" cy="268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Администратор\Desktop\ПЛОЩАДКА\занятия 4\IMG_20181016_094706.jpg"/>
          <p:cNvPicPr>
            <a:picLocks noChangeAspect="1" noChangeArrowheads="1"/>
          </p:cNvPicPr>
          <p:nvPr/>
        </p:nvPicPr>
        <p:blipFill>
          <a:blip r:embed="rId4" cstate="print"/>
          <a:srcRect t="1884" b="27472"/>
          <a:stretch>
            <a:fillRect/>
          </a:stretch>
        </p:blipFill>
        <p:spPr bwMode="auto">
          <a:xfrm>
            <a:off x="1357290" y="3571876"/>
            <a:ext cx="2286016" cy="287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Администратор\Desktop\ПЛОЩАДКА\занятия 4\IMG_20181016_100339.jpg"/>
          <p:cNvPicPr>
            <a:picLocks noChangeAspect="1" noChangeArrowheads="1"/>
          </p:cNvPicPr>
          <p:nvPr/>
        </p:nvPicPr>
        <p:blipFill>
          <a:blip r:embed="rId5" cstate="print"/>
          <a:srcRect t="7013" r="4414" b="28311"/>
          <a:stretch>
            <a:fillRect/>
          </a:stretch>
        </p:blipFill>
        <p:spPr bwMode="auto">
          <a:xfrm>
            <a:off x="4643438" y="1142984"/>
            <a:ext cx="1928826" cy="232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Администратор\Desktop\ПЛОЩАДКА\занятия 4\IMG_20181016_094809.jpg"/>
          <p:cNvPicPr>
            <a:picLocks noChangeAspect="1" noChangeArrowheads="1"/>
          </p:cNvPicPr>
          <p:nvPr/>
        </p:nvPicPr>
        <p:blipFill>
          <a:blip r:embed="rId6" cstate="print"/>
          <a:srcRect t="4918" b="26931"/>
          <a:stretch>
            <a:fillRect/>
          </a:stretch>
        </p:blipFill>
        <p:spPr bwMode="auto">
          <a:xfrm>
            <a:off x="6786578" y="1142984"/>
            <a:ext cx="1898224" cy="229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309870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Прогулка</a:t>
            </a:r>
          </a:p>
        </p:txBody>
      </p:sp>
      <p:pic>
        <p:nvPicPr>
          <p:cNvPr id="5122" name="Picture 2" descr="C:\Users\Администратор\Desktop\ПЛОЩАДКА\прогулка 5\IMG_20180918_105643.jpg"/>
          <p:cNvPicPr>
            <a:picLocks noChangeAspect="1" noChangeArrowheads="1"/>
          </p:cNvPicPr>
          <p:nvPr/>
        </p:nvPicPr>
        <p:blipFill>
          <a:blip r:embed="rId2" cstate="print"/>
          <a:srcRect l="16303" t="-3931" r="11497" b="41047"/>
          <a:stretch>
            <a:fillRect/>
          </a:stretch>
        </p:blipFill>
        <p:spPr bwMode="auto">
          <a:xfrm>
            <a:off x="3571868" y="214290"/>
            <a:ext cx="221457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Администратор\Desktop\ПЛОЩАДКА\прогулка 5\IMG_20180918_105946.jpg"/>
          <p:cNvPicPr>
            <a:picLocks noChangeAspect="1" noChangeArrowheads="1"/>
          </p:cNvPicPr>
          <p:nvPr/>
        </p:nvPicPr>
        <p:blipFill>
          <a:blip r:embed="rId3" cstate="print"/>
          <a:srcRect l="23582" t="9169" r="4364" b="2328"/>
          <a:stretch>
            <a:fillRect/>
          </a:stretch>
        </p:blipFill>
        <p:spPr bwMode="auto">
          <a:xfrm>
            <a:off x="1714480" y="3786190"/>
            <a:ext cx="392909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Администратор\Desktop\ПЛОЩАДКА\прогулка 5\IMG_20180918_110855.jpg"/>
          <p:cNvPicPr>
            <a:picLocks noChangeAspect="1" noChangeArrowheads="1"/>
          </p:cNvPicPr>
          <p:nvPr/>
        </p:nvPicPr>
        <p:blipFill>
          <a:blip r:embed="rId4" cstate="print"/>
          <a:srcRect b="12197"/>
          <a:stretch>
            <a:fillRect/>
          </a:stretch>
        </p:blipFill>
        <p:spPr bwMode="auto">
          <a:xfrm>
            <a:off x="1357290" y="428604"/>
            <a:ext cx="205946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Администратор\Desktop\ПЛОЩАДКА\прогулка 5\IMG_20180918_111548.jpg"/>
          <p:cNvPicPr>
            <a:picLocks noChangeAspect="1" noChangeArrowheads="1"/>
          </p:cNvPicPr>
          <p:nvPr/>
        </p:nvPicPr>
        <p:blipFill rotWithShape="1">
          <a:blip r:embed="rId5" cstate="print"/>
          <a:srcRect l="9316" t="-1196" b="-2"/>
          <a:stretch/>
        </p:blipFill>
        <p:spPr bwMode="auto">
          <a:xfrm>
            <a:off x="5929322" y="982639"/>
            <a:ext cx="2781539" cy="551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9597" y="188640"/>
            <a:ext cx="276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Закаливание</a:t>
            </a:r>
          </a:p>
        </p:txBody>
      </p:sp>
      <p:pic>
        <p:nvPicPr>
          <p:cNvPr id="1026" name="Picture 2" descr="C:\Users\Илона Юрьевна\Desktop\ПЛОЩАДКА\закаливание 6\IMG_20181015_1512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263" r="598" b="32868"/>
          <a:stretch/>
        </p:blipFill>
        <p:spPr bwMode="auto">
          <a:xfrm>
            <a:off x="1475656" y="332656"/>
            <a:ext cx="428732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лона Юрьевна\Desktop\ПЛОЩАДКА\закаливание 6\IMG_20181015_1513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1" t="7550" r="10762"/>
          <a:stretch/>
        </p:blipFill>
        <p:spPr bwMode="auto">
          <a:xfrm>
            <a:off x="5949599" y="884008"/>
            <a:ext cx="2765805" cy="551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лона Юрьевна\Desktop\ПЛОЩАДКА\закаливание 6\IMG_20181015_1515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25" b="32366"/>
          <a:stretch/>
        </p:blipFill>
        <p:spPr bwMode="auto">
          <a:xfrm>
            <a:off x="1475656" y="2999299"/>
            <a:ext cx="4287327" cy="3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она Юрьевна\Desktop\ПЛОЩАДКА\игра 7\IMG_20181015_1539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78" t="6642" b="5011"/>
          <a:stretch/>
        </p:blipFill>
        <p:spPr bwMode="auto">
          <a:xfrm>
            <a:off x="3275856" y="404665"/>
            <a:ext cx="3013237" cy="605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лона Юрьевна\Desktop\ПЛОЩАДКА\игра 7\IMG_20181015_1722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23" b="17251"/>
          <a:stretch/>
        </p:blipFill>
        <p:spPr bwMode="auto">
          <a:xfrm>
            <a:off x="6444208" y="1369953"/>
            <a:ext cx="2342899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лона Юрьевна\Desktop\ПЛОЩАДКА\игра 7\IMG_20181017_1547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559"/>
          <a:stretch/>
        </p:blipFill>
        <p:spPr bwMode="auto">
          <a:xfrm>
            <a:off x="1355987" y="3573016"/>
            <a:ext cx="1802926" cy="245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лона Юрьевна\Desktop\ПЛОЩАДКА\игра 7\IMG_20181017_1556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60" b="16632"/>
          <a:stretch/>
        </p:blipFill>
        <p:spPr bwMode="auto">
          <a:xfrm>
            <a:off x="1355987" y="836712"/>
            <a:ext cx="1802926" cy="207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44208" y="297180"/>
            <a:ext cx="2342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она Юрьевна\Desktop\ПЛОЩАДКА\родители 8\IMG_9655-16-10-18-09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77" r="27900" b="18543"/>
          <a:stretch/>
        </p:blipFill>
        <p:spPr bwMode="auto">
          <a:xfrm>
            <a:off x="1331640" y="585010"/>
            <a:ext cx="2356072" cy="587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лона Юрьевна\Desktop\ПЛОЩАДКА\родители 8\IMG_20181015_1654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15" t="4214" r="17718"/>
          <a:stretch/>
        </p:blipFill>
        <p:spPr bwMode="auto">
          <a:xfrm>
            <a:off x="6804248" y="1130369"/>
            <a:ext cx="1996567" cy="531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лона Юрьевна\Desktop\ПЛОЩАДКА\родители 8\IMG_20181016_0742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03" t="15440" r="14201"/>
          <a:stretch/>
        </p:blipFill>
        <p:spPr bwMode="auto">
          <a:xfrm>
            <a:off x="3851919" y="1130369"/>
            <a:ext cx="2771129" cy="533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297180"/>
            <a:ext cx="4935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Консультирование родителей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112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2014-11-07T17:01:55Z</dcterms:created>
  <dcterms:modified xsi:type="dcterms:W3CDTF">2018-10-22T10:23:20Z</dcterms:modified>
</cp:coreProperties>
</file>