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D3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BB320-0212-4948-897E-D3770E6D1D9A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D3190-56AE-416D-8C0A-6E423F8253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2958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357158" y="285728"/>
            <a:ext cx="8501122" cy="6215106"/>
          </a:xfrm>
          <a:prstGeom prst="roundRect">
            <a:avLst>
              <a:gd name="adj" fmla="val 9106"/>
            </a:avLst>
          </a:prstGeom>
          <a:noFill/>
          <a:ln>
            <a:solidFill>
              <a:srgbClr val="57D3FF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0_75c96_b715e7d3_XL.jpeg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363" t="8363"/>
          <a:stretch>
            <a:fillRect/>
          </a:stretch>
        </p:blipFill>
        <p:spPr>
          <a:xfrm>
            <a:off x="71406" y="71414"/>
            <a:ext cx="2000264" cy="20002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AFAF-F440-4BEA-83C0-06215780B219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corowina.ucoz.com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"/>
          <p:cNvSpPr txBox="1"/>
          <p:nvPr/>
        </p:nvSpPr>
        <p:spPr>
          <a:xfrm>
            <a:off x="2808515" y="1860469"/>
            <a:ext cx="3538596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Радуга в небе</a:t>
            </a:r>
            <a:endParaRPr lang="ru-RU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1331640" y="586116"/>
            <a:ext cx="7484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Занятие  31</a:t>
            </a:r>
            <a:endParaRPr lang="ru-RU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930241" y="3140968"/>
            <a:ext cx="73581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</a:p>
          <a:p>
            <a:pPr marL="531813" indent="-354013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познакомить со свойством света превращаться в радужный спектр;</a:t>
            </a:r>
          </a:p>
          <a:p>
            <a:pPr marL="531813" indent="-354013" algn="just">
              <a:buFont typeface="Wingdings" pitchFamily="2" charset="2"/>
              <a:buChar char="Ø"/>
            </a:pPr>
            <a: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асширять  представления детей о смешении цветов, составляющий белый цвет;</a:t>
            </a:r>
          </a:p>
          <a:p>
            <a:pPr marL="531813" indent="-354013" algn="just">
              <a:buFont typeface="Wingdings" pitchFamily="2" charset="2"/>
              <a:buChar char="Ø"/>
            </a:pPr>
            <a: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пражнять в изготовлении мыльных пузырей по схеме-алгоритму;</a:t>
            </a:r>
          </a:p>
          <a:p>
            <a:pPr marL="531813" indent="-354013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развить внимание.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к создать полноценное свадебное шоу (фейерверки, фокусы и так далее)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1772816"/>
            <a:ext cx="4906040" cy="4464496"/>
          </a:xfrm>
          <a:prstGeom prst="rect">
            <a:avLst/>
          </a:prstGeom>
          <a:noFill/>
        </p:spPr>
      </p:pic>
      <p:sp>
        <p:nvSpPr>
          <p:cNvPr id="4" name="Выноска-облако 3"/>
          <p:cNvSpPr/>
          <p:nvPr/>
        </p:nvSpPr>
        <p:spPr>
          <a:xfrm>
            <a:off x="3419872" y="620688"/>
            <a:ext cx="5256584" cy="1944216"/>
          </a:xfrm>
          <a:prstGeom prst="cloudCallout">
            <a:avLst>
              <a:gd name="adj1" fmla="val -50060"/>
              <a:gd name="adj2" fmla="val 5240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dk1"/>
                </a:solidFill>
              </a:rPr>
              <a:t>Здравствуйте, дорогие зрители!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Забавные </a:t>
            </a:r>
            <a:r>
              <a:rPr lang="ru-RU" dirty="0" smtClean="0">
                <a:solidFill>
                  <a:schemeClr val="tx1"/>
                </a:solidFill>
              </a:rPr>
              <a:t>фокусы увидеть не хотите ли?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Тогда не зевайте, не болтайте,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А за мною наблюдайте!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к создать полноценное свадебное шоу (фейерверки, фокусы и так далее)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1772816"/>
            <a:ext cx="4906040" cy="4464496"/>
          </a:xfrm>
          <a:prstGeom prst="rect">
            <a:avLst/>
          </a:prstGeom>
          <a:noFill/>
        </p:spPr>
      </p:pic>
      <p:sp>
        <p:nvSpPr>
          <p:cNvPr id="4" name="Выноска-облако 3"/>
          <p:cNvSpPr/>
          <p:nvPr/>
        </p:nvSpPr>
        <p:spPr>
          <a:xfrm>
            <a:off x="3419872" y="620688"/>
            <a:ext cx="5256584" cy="1944216"/>
          </a:xfrm>
          <a:prstGeom prst="cloudCallout">
            <a:avLst>
              <a:gd name="adj1" fmla="val -50060"/>
              <a:gd name="adj2" fmla="val 5240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dk1"/>
                </a:solidFill>
              </a:rPr>
              <a:t>Вы такого волшебства</a:t>
            </a:r>
          </a:p>
          <a:p>
            <a:pPr algn="ctr"/>
            <a:r>
              <a:rPr lang="ru-RU" dirty="0" smtClean="0"/>
              <a:t>Не видали в целом мире: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Пальцев хватит только два,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Чтоб плодов забрать четыре!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к создать полноценное свадебное шоу (фейерверки, фокусы и так далее)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1772816"/>
            <a:ext cx="4906040" cy="4464496"/>
          </a:xfrm>
          <a:prstGeom prst="rect">
            <a:avLst/>
          </a:prstGeom>
          <a:noFill/>
        </p:spPr>
      </p:pic>
      <p:sp>
        <p:nvSpPr>
          <p:cNvPr id="4" name="Выноска-облако 3"/>
          <p:cNvSpPr/>
          <p:nvPr/>
        </p:nvSpPr>
        <p:spPr>
          <a:xfrm>
            <a:off x="3419872" y="620688"/>
            <a:ext cx="5256584" cy="1944216"/>
          </a:xfrm>
          <a:prstGeom prst="cloudCallout">
            <a:avLst>
              <a:gd name="adj1" fmla="val -50060"/>
              <a:gd name="adj2" fmla="val 5240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dk1"/>
                </a:solidFill>
              </a:rPr>
              <a:t>Ну-ка напрягитесь, ложки,</a:t>
            </a:r>
          </a:p>
          <a:p>
            <a:pPr algn="ctr"/>
            <a:r>
              <a:rPr lang="ru-RU" dirty="0" smtClean="0"/>
              <a:t>Помогите мне немножко</a:t>
            </a:r>
            <a:r>
              <a:rPr lang="ru-RU" dirty="0" smtClean="0">
                <a:solidFill>
                  <a:schemeClr val="tx1"/>
                </a:solidFill>
              </a:rPr>
              <a:t>!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Иль задача нелегка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Сосчитать до сорока ?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Ага, вот она !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102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10</cp:revision>
  <dcterms:created xsi:type="dcterms:W3CDTF">2013-01-06T18:32:13Z</dcterms:created>
  <dcterms:modified xsi:type="dcterms:W3CDTF">2015-02-12T11:27:13Z</dcterms:modified>
</cp:coreProperties>
</file>