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884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облач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92094" y="2683966"/>
            <a:ext cx="64411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Как сделать звук громче?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0469" y="548680"/>
            <a:ext cx="7484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Занятие </a:t>
            </a: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endParaRPr lang="ru-RU" sz="2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2943" y="4797152"/>
            <a:ext cx="73581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</a:p>
          <a:p>
            <a:pPr marL="531813" indent="-354013" algn="just">
              <a:buFont typeface="Wingdings" pitchFamily="2" charset="2"/>
              <a:buChar char="Ø"/>
            </a:pPr>
            <a:r>
              <a:rPr lang="ru-RU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бобщить представления детей о физическом явлении – звуке.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87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ИЯ\шаблоны\шаблоны\126 фоны для презентаций\облач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16" y="271955"/>
            <a:ext cx="1980832" cy="262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41" y="600687"/>
            <a:ext cx="763810" cy="936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http://img01.chitalnya.ru/upload2/100/c8e30de2717543a2168c31850fbb2aa4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E2F7FA"/>
              </a:clrFrom>
              <a:clrTo>
                <a:srgbClr val="E2F7FA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1949"/>
            <a:ext cx="1734399" cy="244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Горизонтальный свиток 1"/>
          <p:cNvSpPr/>
          <p:nvPr/>
        </p:nvSpPr>
        <p:spPr>
          <a:xfrm>
            <a:off x="2114446" y="260648"/>
            <a:ext cx="4732296" cy="1728192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Придумано кем-то просто и мудро – </a:t>
            </a:r>
          </a:p>
          <a:p>
            <a:pPr algn="ctr"/>
            <a:r>
              <a:rPr lang="ru-RU" dirty="0" smtClean="0"/>
              <a:t>При встрече здороваться: «Доброе утро!»</a:t>
            </a:r>
          </a:p>
          <a:p>
            <a:pPr algn="ctr"/>
            <a:r>
              <a:rPr lang="ru-RU" dirty="0" smtClean="0"/>
              <a:t>«Доброе утро!» – солнцу и птицам,</a:t>
            </a:r>
          </a:p>
          <a:p>
            <a:pPr algn="ctr"/>
            <a:r>
              <a:rPr lang="ru-RU" dirty="0"/>
              <a:t>«Доброе утро!» </a:t>
            </a:r>
            <a:r>
              <a:rPr lang="ru-RU" dirty="0" smtClean="0"/>
              <a:t>улыбчивым лицам!</a:t>
            </a:r>
            <a:endParaRPr lang="ru-RU" dirty="0"/>
          </a:p>
        </p:txBody>
      </p:sp>
      <p:pic>
        <p:nvPicPr>
          <p:cNvPr id="3" name="Picture 2" descr="Стена ВКонтакте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2545" y="1971594"/>
            <a:ext cx="6088006" cy="45637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2487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48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Илона Юрьевна</dc:creator>
  <cp:lastModifiedBy>Userr</cp:lastModifiedBy>
  <cp:revision>11</cp:revision>
  <dcterms:created xsi:type="dcterms:W3CDTF">2015-01-10T05:30:12Z</dcterms:created>
  <dcterms:modified xsi:type="dcterms:W3CDTF">2015-02-10T11:23:35Z</dcterms:modified>
</cp:coreProperties>
</file>