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958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2808515" y="1860469"/>
            <a:ext cx="35385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Радуга в небе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331640" y="586116"/>
            <a:ext cx="74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930241" y="3140968"/>
            <a:ext cx="7358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со свойством света превращаться в радужный спектр;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асширять  представления детей о смешении цветов, составляющий белый цвет;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пражнять в изготовлении мыльных пузырей по схеме-алгоритму;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развить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.freepik.com/photos-libre/arc-en-couleurs-de-la-nature-de-l&amp;-39;eau-de-mer-couleur-ocean_121-67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75" y="836712"/>
            <a:ext cx="7410519" cy="5528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gimnasium1592.ru/010909/chuvak_olimpiad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9588"/>
            <a:ext cx="2592288" cy="2560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imnasium1592.ru/010909/chuvak_olimpiad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9588"/>
            <a:ext cx="2592288" cy="2560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tat17.privet.ru/lr/0915ab13302121b4d501cb0bdc61be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1455"/>
            <a:ext cx="1917229" cy="2387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1.liveinternet.ru/images/attach/c/3/76/498/76498087_rainb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6524"/>
            <a:ext cx="5301605" cy="3534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467544" y="1628800"/>
            <a:ext cx="2520280" cy="1728192"/>
          </a:xfrm>
          <a:prstGeom prst="cloudCallout">
            <a:avLst>
              <a:gd name="adj1" fmla="val -5503"/>
              <a:gd name="adj2" fmla="val 995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Исаак Ньютон открыл, что белый цвет – это «чудесная смесь цветов».</a:t>
            </a:r>
            <a:endParaRPr lang="ru-RU" dirty="0"/>
          </a:p>
        </p:txBody>
      </p:sp>
      <p:pic>
        <p:nvPicPr>
          <p:cNvPr id="3078" name="Picture 6" descr="http://kuantumcanlar.com/spectrum_cha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1455"/>
            <a:ext cx="3362948" cy="2314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94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.picsfab.com/static/contents/images/7/6/c/0a590db504a1f41cde49c51af0a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22853"/>
            <a:ext cx="7920880" cy="4941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94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52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Userr</cp:lastModifiedBy>
  <cp:revision>8</cp:revision>
  <dcterms:created xsi:type="dcterms:W3CDTF">2013-01-06T18:32:13Z</dcterms:created>
  <dcterms:modified xsi:type="dcterms:W3CDTF">2015-02-10T12:46:06Z</dcterms:modified>
</cp:coreProperties>
</file>