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16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B2214-445B-487E-9395-A354495A3708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155766-BA63-46A8-AB9D-89CBFC9914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космос отправились трое мужчин и одна женщина. Сколько </a:t>
            </a:r>
            <a:r>
              <a:rPr lang="ru-RU" dirty="0" err="1" smtClean="0"/>
              <a:t>косманавтов</a:t>
            </a:r>
            <a:r>
              <a:rPr lang="ru-RU" dirty="0" smtClean="0"/>
              <a:t> отправилось в космос? С помощью какого выражения можно записать условие </a:t>
            </a:r>
            <a:r>
              <a:rPr lang="ru-RU" smtClean="0"/>
              <a:t>данной задачи?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155766-BA63-46A8-AB9D-89CBFC99140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E4E0-B5C0-4F28-B3B5-8E591D47D1F2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92C7-DD98-4497-AA41-0BD1D8911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E4E0-B5C0-4F28-B3B5-8E591D47D1F2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92C7-DD98-4497-AA41-0BD1D8911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E4E0-B5C0-4F28-B3B5-8E591D47D1F2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92C7-DD98-4497-AA41-0BD1D8911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E4E0-B5C0-4F28-B3B5-8E591D47D1F2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92C7-DD98-4497-AA41-0BD1D8911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E4E0-B5C0-4F28-B3B5-8E591D47D1F2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92C7-DD98-4497-AA41-0BD1D8911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E4E0-B5C0-4F28-B3B5-8E591D47D1F2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92C7-DD98-4497-AA41-0BD1D8911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E4E0-B5C0-4F28-B3B5-8E591D47D1F2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92C7-DD98-4497-AA41-0BD1D8911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E4E0-B5C0-4F28-B3B5-8E591D47D1F2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92C7-DD98-4497-AA41-0BD1D8911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E4E0-B5C0-4F28-B3B5-8E591D47D1F2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92C7-DD98-4497-AA41-0BD1D8911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E4E0-B5C0-4F28-B3B5-8E591D47D1F2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92C7-DD98-4497-AA41-0BD1D8911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E4E0-B5C0-4F28-B3B5-8E591D47D1F2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92C7-DD98-4497-AA41-0BD1D8911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1E4E0-B5C0-4F28-B3B5-8E591D47D1F2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192C7-DD98-4497-AA41-0BD1D8911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audio" Target="../media/audio1.wav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космос\outer-spac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852936"/>
            <a:ext cx="7772400" cy="2232248"/>
          </a:xfrm>
        </p:spPr>
        <p:txBody>
          <a:bodyPr>
            <a:normAutofit/>
          </a:bodyPr>
          <a:lstStyle/>
          <a:p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88640"/>
            <a:ext cx="6400800" cy="1872208"/>
          </a:xfrm>
        </p:spPr>
        <p:txBody>
          <a:bodyPr/>
          <a:lstStyle/>
          <a:p>
            <a:r>
              <a:rPr lang="ru-RU" i="1" dirty="0" smtClean="0">
                <a:solidFill>
                  <a:schemeClr val="bg1"/>
                </a:solidFill>
              </a:rPr>
              <a:t>МБДОУ «ЦРРДС» г. Усинска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Подготовительная к школе группа для детей с ЗПР.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179512" y="2708920"/>
            <a:ext cx="8424936" cy="208823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Космические задачи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космос\outer-spac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5" name="Picture 2" descr="H:\космос\apollo-11-astronaut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1844824"/>
            <a:ext cx="4161805" cy="34790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3" descr="H:\космос\thLX23VKG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8104" y="2204864"/>
            <a:ext cx="2381250" cy="2857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7" name="Группа 6"/>
          <p:cNvGrpSpPr/>
          <p:nvPr/>
        </p:nvGrpSpPr>
        <p:grpSpPr>
          <a:xfrm>
            <a:off x="323528" y="476672"/>
            <a:ext cx="1658955" cy="995373"/>
            <a:chOff x="7305532" y="388159"/>
            <a:chExt cx="1658955" cy="995373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7305532" y="388159"/>
              <a:ext cx="1658955" cy="99537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Прямоугольник 8"/>
            <p:cNvSpPr/>
            <p:nvPr/>
          </p:nvSpPr>
          <p:spPr>
            <a:xfrm>
              <a:off x="7305532" y="388159"/>
              <a:ext cx="1658955" cy="9953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5260" tIns="175260" rIns="175260" bIns="175260" numCol="1" spcCol="1270" anchor="ctr" anchorCtr="0">
              <a:noAutofit/>
            </a:bodyPr>
            <a:lstStyle/>
            <a:p>
              <a:pPr lvl="0" algn="ctr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600" kern="1200" dirty="0" smtClean="0"/>
                <a:t>2</a:t>
              </a:r>
              <a:endParaRPr lang="ru-RU" sz="4600" kern="1200" dirty="0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7020272" y="476672"/>
            <a:ext cx="1658955" cy="995373"/>
            <a:chOff x="7305532" y="388159"/>
            <a:chExt cx="1658955" cy="995373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7305532" y="388159"/>
              <a:ext cx="1658955" cy="99537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7305532" y="388159"/>
              <a:ext cx="1658955" cy="9953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5260" tIns="175260" rIns="175260" bIns="175260" numCol="1" spcCol="1270" anchor="ctr" anchorCtr="0">
              <a:noAutofit/>
            </a:bodyPr>
            <a:lstStyle/>
            <a:p>
              <a:pPr lvl="0" algn="ctr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600" kern="1200" dirty="0" smtClean="0"/>
                <a:t>5</a:t>
              </a:r>
              <a:endParaRPr lang="ru-RU" sz="4600" kern="1200" dirty="0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4860032" y="476672"/>
            <a:ext cx="1658955" cy="995373"/>
            <a:chOff x="7305532" y="388159"/>
            <a:chExt cx="1658955" cy="995373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7305532" y="388159"/>
              <a:ext cx="1658955" cy="99537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Прямоугольник 14"/>
            <p:cNvSpPr/>
            <p:nvPr/>
          </p:nvSpPr>
          <p:spPr>
            <a:xfrm>
              <a:off x="7305532" y="388159"/>
              <a:ext cx="1658955" cy="9953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5260" tIns="175260" rIns="175260" bIns="175260" numCol="1" spcCol="1270" anchor="ctr" anchorCtr="0">
              <a:noAutofit/>
            </a:bodyPr>
            <a:lstStyle/>
            <a:p>
              <a:pPr lvl="0" algn="ctr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600" kern="1200" dirty="0" smtClean="0"/>
                <a:t>4</a:t>
              </a:r>
              <a:endParaRPr lang="ru-RU" sz="4600" kern="1200" dirty="0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2555776" y="476672"/>
            <a:ext cx="1658955" cy="995373"/>
            <a:chOff x="7305532" y="388159"/>
            <a:chExt cx="1658955" cy="995373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7305532" y="388159"/>
              <a:ext cx="1658955" cy="99537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Прямоугольник 17"/>
            <p:cNvSpPr/>
            <p:nvPr/>
          </p:nvSpPr>
          <p:spPr>
            <a:xfrm>
              <a:off x="7305532" y="388159"/>
              <a:ext cx="1658955" cy="9953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5260" tIns="175260" rIns="175260" bIns="175260" numCol="1" spcCol="1270" anchor="ctr" anchorCtr="0">
              <a:noAutofit/>
            </a:bodyPr>
            <a:lstStyle/>
            <a:p>
              <a:pPr lvl="0" algn="ctr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600" kern="1200" dirty="0" smtClean="0"/>
                <a:t>3</a:t>
              </a:r>
              <a:endParaRPr lang="ru-RU" sz="4600" kern="1200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755576" y="5445224"/>
            <a:ext cx="1658955" cy="995373"/>
            <a:chOff x="7305532" y="388159"/>
            <a:chExt cx="1658955" cy="995373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7305532" y="388159"/>
              <a:ext cx="1658955" cy="99537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Прямоугольник 20"/>
            <p:cNvSpPr/>
            <p:nvPr/>
          </p:nvSpPr>
          <p:spPr>
            <a:xfrm>
              <a:off x="7305532" y="388159"/>
              <a:ext cx="1658955" cy="9953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5260" tIns="175260" rIns="175260" bIns="175260" numCol="1" spcCol="1270" anchor="ctr" anchorCtr="0">
              <a:noAutofit/>
            </a:bodyPr>
            <a:lstStyle/>
            <a:p>
              <a:pPr lvl="0" algn="ctr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600" dirty="0" smtClean="0"/>
                <a:t>3+1</a:t>
              </a:r>
              <a:endParaRPr lang="ru-RU" sz="4600" kern="1200" dirty="0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3563888" y="5445224"/>
            <a:ext cx="1658955" cy="995373"/>
            <a:chOff x="7305532" y="388159"/>
            <a:chExt cx="1658955" cy="995373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7305532" y="388159"/>
              <a:ext cx="1658955" cy="99537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Прямоугольник 25"/>
            <p:cNvSpPr/>
            <p:nvPr/>
          </p:nvSpPr>
          <p:spPr>
            <a:xfrm>
              <a:off x="7305532" y="388159"/>
              <a:ext cx="1658955" cy="9953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5260" tIns="175260" rIns="175260" bIns="175260" numCol="1" spcCol="1270" anchor="ctr" anchorCtr="0">
              <a:noAutofit/>
            </a:bodyPr>
            <a:lstStyle/>
            <a:p>
              <a:pPr lvl="0" algn="ctr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600" dirty="0" smtClean="0"/>
                <a:t>3-1</a:t>
              </a:r>
              <a:endParaRPr lang="ru-RU" sz="4600" kern="1200" dirty="0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6444208" y="5445224"/>
            <a:ext cx="1658955" cy="995373"/>
            <a:chOff x="7305532" y="388159"/>
            <a:chExt cx="1658955" cy="995373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7305532" y="388159"/>
              <a:ext cx="1658955" cy="99537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Прямоугольник 28"/>
            <p:cNvSpPr/>
            <p:nvPr/>
          </p:nvSpPr>
          <p:spPr>
            <a:xfrm>
              <a:off x="7305532" y="388159"/>
              <a:ext cx="1658955" cy="9953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5260" tIns="175260" rIns="175260" bIns="175260" numCol="1" spcCol="1270" anchor="ctr" anchorCtr="0">
              <a:noAutofit/>
            </a:bodyPr>
            <a:lstStyle/>
            <a:p>
              <a:pPr lvl="0" algn="ctr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600" dirty="0"/>
                <a:t>4</a:t>
              </a:r>
              <a:r>
                <a:rPr lang="ru-RU" sz="4600" dirty="0" smtClean="0"/>
                <a:t>+1</a:t>
              </a:r>
              <a:endParaRPr lang="ru-RU" sz="4600" kern="1200" dirty="0"/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251520" y="0"/>
            <a:ext cx="1944216" cy="1944216"/>
            <a:chOff x="7452320" y="2132856"/>
            <a:chExt cx="1944216" cy="1944216"/>
          </a:xfrm>
        </p:grpSpPr>
        <p:pic>
          <p:nvPicPr>
            <p:cNvPr id="37" name="Picture 5" descr="H:\космос\th1CEVBU88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452320" y="2132856"/>
              <a:ext cx="1944216" cy="194421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38" name="Месяц 37"/>
            <p:cNvSpPr/>
            <p:nvPr/>
          </p:nvSpPr>
          <p:spPr>
            <a:xfrm rot="5400000">
              <a:off x="8280412" y="3176972"/>
              <a:ext cx="216024" cy="432048"/>
            </a:xfrm>
            <a:prstGeom prst="moon">
              <a:avLst>
                <a:gd name="adj" fmla="val 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6300192" y="4797152"/>
            <a:ext cx="1944216" cy="1944216"/>
            <a:chOff x="7452320" y="2060848"/>
            <a:chExt cx="1944216" cy="1944216"/>
          </a:xfrm>
        </p:grpSpPr>
        <p:pic>
          <p:nvPicPr>
            <p:cNvPr id="41" name="Picture 5" descr="H:\космос\th1CEVBU88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452320" y="2060848"/>
              <a:ext cx="1944216" cy="194421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42" name="Месяц 41"/>
            <p:cNvSpPr/>
            <p:nvPr/>
          </p:nvSpPr>
          <p:spPr>
            <a:xfrm rot="5400000">
              <a:off x="8280412" y="3176972"/>
              <a:ext cx="216024" cy="432048"/>
            </a:xfrm>
            <a:prstGeom prst="moon">
              <a:avLst>
                <a:gd name="adj" fmla="val 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3347864" y="4797152"/>
            <a:ext cx="1944216" cy="1944216"/>
            <a:chOff x="7452320" y="2060848"/>
            <a:chExt cx="1944216" cy="1944216"/>
          </a:xfrm>
        </p:grpSpPr>
        <p:pic>
          <p:nvPicPr>
            <p:cNvPr id="44" name="Picture 5" descr="H:\космос\th1CEVBU88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452320" y="2060848"/>
              <a:ext cx="1944216" cy="194421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45" name="Месяц 44"/>
            <p:cNvSpPr/>
            <p:nvPr/>
          </p:nvSpPr>
          <p:spPr>
            <a:xfrm rot="5400000">
              <a:off x="8280412" y="3176972"/>
              <a:ext cx="216024" cy="432048"/>
            </a:xfrm>
            <a:prstGeom prst="moon">
              <a:avLst>
                <a:gd name="adj" fmla="val 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6804248" y="0"/>
            <a:ext cx="1944216" cy="1944216"/>
            <a:chOff x="7452320" y="2060848"/>
            <a:chExt cx="1944216" cy="1944216"/>
          </a:xfrm>
        </p:grpSpPr>
        <p:pic>
          <p:nvPicPr>
            <p:cNvPr id="47" name="Picture 5" descr="H:\космос\th1CEVBU88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452320" y="2060848"/>
              <a:ext cx="1944216" cy="194421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48" name="Месяц 47"/>
            <p:cNvSpPr/>
            <p:nvPr/>
          </p:nvSpPr>
          <p:spPr>
            <a:xfrm rot="5400000">
              <a:off x="8280412" y="3176972"/>
              <a:ext cx="216024" cy="432048"/>
            </a:xfrm>
            <a:prstGeom prst="moon">
              <a:avLst>
                <a:gd name="adj" fmla="val 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2411760" y="116632"/>
            <a:ext cx="1944216" cy="1944216"/>
            <a:chOff x="7452320" y="2060848"/>
            <a:chExt cx="1944216" cy="1944216"/>
          </a:xfrm>
        </p:grpSpPr>
        <p:pic>
          <p:nvPicPr>
            <p:cNvPr id="50" name="Picture 5" descr="H:\космос\th1CEVBU88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452320" y="2060848"/>
              <a:ext cx="1944216" cy="194421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51" name="Месяц 50"/>
            <p:cNvSpPr/>
            <p:nvPr/>
          </p:nvSpPr>
          <p:spPr>
            <a:xfrm rot="5400000">
              <a:off x="8280412" y="3176972"/>
              <a:ext cx="216024" cy="432048"/>
            </a:xfrm>
            <a:prstGeom prst="moon">
              <a:avLst>
                <a:gd name="adj" fmla="val 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52" name="Picture 4" descr="H:\космос\Spyware -graphics-star-smiley-face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3568" y="4941168"/>
            <a:ext cx="1817687" cy="1736725"/>
          </a:xfrm>
          <a:prstGeom prst="ellipse">
            <a:avLst/>
          </a:prstGeom>
          <a:ln>
            <a:noFill/>
          </a:ln>
          <a:effectLst>
            <a:softEdge rad="63500"/>
          </a:effectLst>
        </p:spPr>
      </p:pic>
      <p:pic>
        <p:nvPicPr>
          <p:cNvPr id="53" name="Picture 4" descr="H:\космос\Spyware -graphics-star-smiley-face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88024" y="116632"/>
            <a:ext cx="1817687" cy="1736725"/>
          </a:xfrm>
          <a:prstGeom prst="ellipse">
            <a:avLst/>
          </a:prstGeom>
          <a:ln>
            <a:noFill/>
          </a:ln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космос\outer-spac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pic>
        <p:nvPicPr>
          <p:cNvPr id="3074" name="Picture 2" descr="H:\космос\th6YSMA43H.jpg"/>
          <p:cNvPicPr>
            <a:picLocks noChangeAspect="1" noChangeArrowheads="1"/>
          </p:cNvPicPr>
          <p:nvPr/>
        </p:nvPicPr>
        <p:blipFill>
          <a:blip r:embed="rId3" cstate="print"/>
          <a:srcRect l="14416" t="7208" b="13503"/>
          <a:stretch>
            <a:fillRect/>
          </a:stretch>
        </p:blipFill>
        <p:spPr bwMode="auto">
          <a:xfrm>
            <a:off x="2555776" y="2492896"/>
            <a:ext cx="1709936" cy="1584176"/>
          </a:xfrm>
          <a:prstGeom prst="teardrop">
            <a:avLst/>
          </a:prstGeom>
          <a:noFill/>
        </p:spPr>
      </p:pic>
      <p:pic>
        <p:nvPicPr>
          <p:cNvPr id="6" name="Picture 6" descr="http://www.oboiruneta.ru/images/stories/dg_originals/4317AE587EE3-17.jpg"/>
          <p:cNvPicPr>
            <a:picLocks noChangeAspect="1" noChangeArrowheads="1"/>
          </p:cNvPicPr>
          <p:nvPr/>
        </p:nvPicPr>
        <p:blipFill>
          <a:blip r:embed="rId4" cstate="print"/>
          <a:srcRect l="21933" t="5623" r="23681" b="4557"/>
          <a:stretch>
            <a:fillRect/>
          </a:stretch>
        </p:blipFill>
        <p:spPr bwMode="auto">
          <a:xfrm rot="1184333">
            <a:off x="6731231" y="1630975"/>
            <a:ext cx="4464496" cy="4608512"/>
          </a:xfrm>
          <a:prstGeom prst="chord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H:\космос\th6YSMA43H.jpg"/>
          <p:cNvPicPr>
            <a:picLocks noChangeAspect="1" noChangeArrowheads="1"/>
          </p:cNvPicPr>
          <p:nvPr/>
        </p:nvPicPr>
        <p:blipFill>
          <a:blip r:embed="rId3" cstate="print"/>
          <a:srcRect l="14416" t="7208" b="13503"/>
          <a:stretch>
            <a:fillRect/>
          </a:stretch>
        </p:blipFill>
        <p:spPr bwMode="auto">
          <a:xfrm>
            <a:off x="2771800" y="980728"/>
            <a:ext cx="1709936" cy="1584176"/>
          </a:xfrm>
          <a:prstGeom prst="teardrop">
            <a:avLst/>
          </a:prstGeom>
          <a:noFill/>
        </p:spPr>
      </p:pic>
      <p:pic>
        <p:nvPicPr>
          <p:cNvPr id="8" name="Picture 2" descr="H:\космос\th6YSMA43H.jpg"/>
          <p:cNvPicPr>
            <a:picLocks noChangeAspect="1" noChangeArrowheads="1"/>
          </p:cNvPicPr>
          <p:nvPr/>
        </p:nvPicPr>
        <p:blipFill>
          <a:blip r:embed="rId3" cstate="print"/>
          <a:srcRect l="14416" t="7208" b="13503"/>
          <a:stretch>
            <a:fillRect/>
          </a:stretch>
        </p:blipFill>
        <p:spPr bwMode="auto">
          <a:xfrm>
            <a:off x="2771800" y="3933056"/>
            <a:ext cx="1709936" cy="1584176"/>
          </a:xfrm>
          <a:prstGeom prst="teardrop">
            <a:avLst/>
          </a:prstGeom>
          <a:noFill/>
        </p:spPr>
      </p:pic>
      <p:grpSp>
        <p:nvGrpSpPr>
          <p:cNvPr id="9" name="Группа 8"/>
          <p:cNvGrpSpPr/>
          <p:nvPr/>
        </p:nvGrpSpPr>
        <p:grpSpPr>
          <a:xfrm>
            <a:off x="467544" y="548680"/>
            <a:ext cx="1658955" cy="995373"/>
            <a:chOff x="7305532" y="388159"/>
            <a:chExt cx="1658955" cy="995373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7305532" y="388159"/>
              <a:ext cx="1658955" cy="99537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Прямоугольник 10"/>
            <p:cNvSpPr/>
            <p:nvPr/>
          </p:nvSpPr>
          <p:spPr>
            <a:xfrm>
              <a:off x="7305532" y="388159"/>
              <a:ext cx="1658955" cy="9953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5260" tIns="175260" rIns="175260" bIns="175260" numCol="1" spcCol="1270" anchor="ctr" anchorCtr="0">
              <a:noAutofit/>
            </a:bodyPr>
            <a:lstStyle/>
            <a:p>
              <a:pPr lvl="0" algn="ctr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600" kern="1200" dirty="0" smtClean="0"/>
                <a:t>1</a:t>
              </a:r>
              <a:endParaRPr lang="ru-RU" sz="4600" kern="1200" dirty="0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2411760" y="548680"/>
            <a:ext cx="1658955" cy="995373"/>
            <a:chOff x="7305532" y="388159"/>
            <a:chExt cx="1658955" cy="995373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7305532" y="388159"/>
              <a:ext cx="1658955" cy="99537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Прямоугольник 14"/>
            <p:cNvSpPr/>
            <p:nvPr/>
          </p:nvSpPr>
          <p:spPr>
            <a:xfrm>
              <a:off x="7305532" y="388159"/>
              <a:ext cx="1658955" cy="9953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5260" tIns="175260" rIns="175260" bIns="175260" numCol="1" spcCol="1270" anchor="ctr" anchorCtr="0">
              <a:noAutofit/>
            </a:bodyPr>
            <a:lstStyle/>
            <a:p>
              <a:pPr lvl="0" algn="ctr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600" kern="1200" dirty="0" smtClean="0"/>
                <a:t>2</a:t>
              </a:r>
              <a:endParaRPr lang="ru-RU" sz="4600" kern="1200" dirty="0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6732240" y="620688"/>
            <a:ext cx="1658955" cy="995373"/>
            <a:chOff x="7305532" y="388159"/>
            <a:chExt cx="1658955" cy="995373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7305532" y="388159"/>
              <a:ext cx="1658955" cy="99537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Прямоугольник 18"/>
            <p:cNvSpPr/>
            <p:nvPr/>
          </p:nvSpPr>
          <p:spPr>
            <a:xfrm>
              <a:off x="7305532" y="388159"/>
              <a:ext cx="1658955" cy="9953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5260" tIns="175260" rIns="175260" bIns="175260" numCol="1" spcCol="1270" anchor="ctr" anchorCtr="0">
              <a:noAutofit/>
            </a:bodyPr>
            <a:lstStyle/>
            <a:p>
              <a:pPr lvl="0" algn="ctr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600" kern="1200" dirty="0" smtClean="0"/>
                <a:t>4</a:t>
              </a:r>
              <a:endParaRPr lang="ru-RU" sz="4600" kern="1200" dirty="0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4499992" y="620688"/>
            <a:ext cx="1658955" cy="995373"/>
            <a:chOff x="7305532" y="388159"/>
            <a:chExt cx="1658955" cy="995373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7305532" y="388159"/>
              <a:ext cx="1658955" cy="99537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Прямоугольник 21"/>
            <p:cNvSpPr/>
            <p:nvPr/>
          </p:nvSpPr>
          <p:spPr>
            <a:xfrm>
              <a:off x="7305532" y="388159"/>
              <a:ext cx="1658955" cy="9953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5260" tIns="175260" rIns="175260" bIns="175260" numCol="1" spcCol="1270" anchor="ctr" anchorCtr="0">
              <a:noAutofit/>
            </a:bodyPr>
            <a:lstStyle/>
            <a:p>
              <a:pPr lvl="0" algn="ctr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600" kern="1200" dirty="0" smtClean="0"/>
                <a:t>3</a:t>
              </a:r>
              <a:endParaRPr lang="ru-RU" sz="4600" kern="1200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6588224" y="116632"/>
            <a:ext cx="1944216" cy="1944216"/>
            <a:chOff x="7452320" y="2132856"/>
            <a:chExt cx="1944216" cy="1944216"/>
          </a:xfrm>
        </p:grpSpPr>
        <p:pic>
          <p:nvPicPr>
            <p:cNvPr id="24" name="Picture 5" descr="H:\космос\th1CEVBU88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452320" y="2132856"/>
              <a:ext cx="1944216" cy="194421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25" name="Месяц 24"/>
            <p:cNvSpPr/>
            <p:nvPr/>
          </p:nvSpPr>
          <p:spPr>
            <a:xfrm rot="5400000">
              <a:off x="8280412" y="3176972"/>
              <a:ext cx="216024" cy="432048"/>
            </a:xfrm>
            <a:prstGeom prst="moon">
              <a:avLst>
                <a:gd name="adj" fmla="val 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4283968" y="260648"/>
            <a:ext cx="1944216" cy="1944216"/>
            <a:chOff x="7452320" y="2132856"/>
            <a:chExt cx="1944216" cy="1944216"/>
          </a:xfrm>
        </p:grpSpPr>
        <p:pic>
          <p:nvPicPr>
            <p:cNvPr id="27" name="Picture 5" descr="H:\космос\th1CEVBU88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452320" y="2132856"/>
              <a:ext cx="1944216" cy="194421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28" name="Месяц 27"/>
            <p:cNvSpPr/>
            <p:nvPr/>
          </p:nvSpPr>
          <p:spPr>
            <a:xfrm rot="5400000">
              <a:off x="8280412" y="3176972"/>
              <a:ext cx="216024" cy="432048"/>
            </a:xfrm>
            <a:prstGeom prst="moon">
              <a:avLst>
                <a:gd name="adj" fmla="val 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395536" y="188640"/>
            <a:ext cx="1944216" cy="1944216"/>
            <a:chOff x="7452320" y="2132856"/>
            <a:chExt cx="1944216" cy="1944216"/>
          </a:xfrm>
        </p:grpSpPr>
        <p:pic>
          <p:nvPicPr>
            <p:cNvPr id="30" name="Picture 5" descr="H:\космос\th1CEVBU88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452320" y="2132856"/>
              <a:ext cx="1944216" cy="194421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31" name="Месяц 30"/>
            <p:cNvSpPr/>
            <p:nvPr/>
          </p:nvSpPr>
          <p:spPr>
            <a:xfrm rot="5400000">
              <a:off x="8280412" y="3176972"/>
              <a:ext cx="216024" cy="432048"/>
            </a:xfrm>
            <a:prstGeom prst="moon">
              <a:avLst>
                <a:gd name="adj" fmla="val 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251520" y="5589240"/>
            <a:ext cx="1944216" cy="995373"/>
            <a:chOff x="7305532" y="388159"/>
            <a:chExt cx="1658955" cy="995373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7305532" y="388159"/>
              <a:ext cx="1658955" cy="99537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Прямоугольник 33"/>
            <p:cNvSpPr/>
            <p:nvPr/>
          </p:nvSpPr>
          <p:spPr>
            <a:xfrm>
              <a:off x="7305532" y="388159"/>
              <a:ext cx="1658955" cy="9953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5260" tIns="175260" rIns="175260" bIns="175260" numCol="1" spcCol="1270" anchor="ctr" anchorCtr="0">
              <a:noAutofit/>
            </a:bodyPr>
            <a:lstStyle/>
            <a:p>
              <a:pPr lvl="0" algn="ctr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600" kern="1200" dirty="0" smtClean="0"/>
                <a:t>2+1</a:t>
              </a:r>
              <a:endParaRPr lang="ru-RU" sz="4600" kern="1200" dirty="0"/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2627786" y="5589240"/>
            <a:ext cx="2088233" cy="995373"/>
            <a:chOff x="7305532" y="388159"/>
            <a:chExt cx="1781841" cy="995373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7428418" y="388159"/>
              <a:ext cx="1658955" cy="99537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Прямоугольник 36"/>
            <p:cNvSpPr/>
            <p:nvPr/>
          </p:nvSpPr>
          <p:spPr>
            <a:xfrm>
              <a:off x="7305532" y="388159"/>
              <a:ext cx="1658955" cy="9953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5260" tIns="175260" rIns="175260" bIns="175260" numCol="1" spcCol="1270" anchor="ctr" anchorCtr="0">
              <a:noAutofit/>
            </a:bodyPr>
            <a:lstStyle/>
            <a:p>
              <a:pPr lvl="0" algn="ctr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600" dirty="0" smtClean="0"/>
                <a:t>3+1</a:t>
              </a:r>
              <a:endParaRPr lang="ru-RU" sz="4600" kern="1200" dirty="0"/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5292080" y="5589240"/>
            <a:ext cx="1944216" cy="995373"/>
            <a:chOff x="7305532" y="388159"/>
            <a:chExt cx="1658955" cy="995373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7305532" y="388159"/>
              <a:ext cx="1658955" cy="99537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Прямоугольник 39"/>
            <p:cNvSpPr/>
            <p:nvPr/>
          </p:nvSpPr>
          <p:spPr>
            <a:xfrm>
              <a:off x="7305532" y="388159"/>
              <a:ext cx="1658955" cy="9953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5260" tIns="175260" rIns="175260" bIns="175260" numCol="1" spcCol="1270" anchor="ctr" anchorCtr="0">
              <a:noAutofit/>
            </a:bodyPr>
            <a:lstStyle/>
            <a:p>
              <a:pPr lvl="0" algn="ctr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600" dirty="0" smtClean="0"/>
                <a:t>3-1</a:t>
              </a:r>
              <a:endParaRPr lang="ru-RU" sz="4600" kern="1200" dirty="0"/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2771800" y="4913784"/>
            <a:ext cx="1944216" cy="1944216"/>
            <a:chOff x="7452320" y="2132856"/>
            <a:chExt cx="1944216" cy="1944216"/>
          </a:xfrm>
        </p:grpSpPr>
        <p:pic>
          <p:nvPicPr>
            <p:cNvPr id="42" name="Picture 5" descr="H:\космос\th1CEVBU88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452320" y="2132856"/>
              <a:ext cx="1944216" cy="194421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43" name="Месяц 42"/>
            <p:cNvSpPr/>
            <p:nvPr/>
          </p:nvSpPr>
          <p:spPr>
            <a:xfrm rot="5400000">
              <a:off x="8280412" y="3176972"/>
              <a:ext cx="216024" cy="432048"/>
            </a:xfrm>
            <a:prstGeom prst="moon">
              <a:avLst>
                <a:gd name="adj" fmla="val 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179512" y="4913784"/>
            <a:ext cx="1944216" cy="1944216"/>
            <a:chOff x="7452320" y="2132856"/>
            <a:chExt cx="1944216" cy="1944216"/>
          </a:xfrm>
        </p:grpSpPr>
        <p:pic>
          <p:nvPicPr>
            <p:cNvPr id="45" name="Picture 5" descr="H:\космос\th1CEVBU88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452320" y="2132856"/>
              <a:ext cx="1944216" cy="194421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46" name="Месяц 45"/>
            <p:cNvSpPr/>
            <p:nvPr/>
          </p:nvSpPr>
          <p:spPr>
            <a:xfrm rot="5400000">
              <a:off x="8280412" y="3176972"/>
              <a:ext cx="216024" cy="432048"/>
            </a:xfrm>
            <a:prstGeom prst="moon">
              <a:avLst>
                <a:gd name="adj" fmla="val 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7" name="Picture 4" descr="H:\космос\Spyware -graphics-star-smiley-fac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11760" y="260648"/>
            <a:ext cx="1817687" cy="1736725"/>
          </a:xfrm>
          <a:prstGeom prst="ellipse">
            <a:avLst/>
          </a:prstGeom>
          <a:ln>
            <a:noFill/>
          </a:ln>
          <a:effectLst>
            <a:softEdge rad="63500"/>
          </a:effectLst>
        </p:spPr>
      </p:pic>
      <p:pic>
        <p:nvPicPr>
          <p:cNvPr id="48" name="Picture 4" descr="H:\космос\Spyware -graphics-star-smiley-fac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64088" y="5121275"/>
            <a:ext cx="1817687" cy="1736725"/>
          </a:xfrm>
          <a:prstGeom prst="ellipse">
            <a:avLst/>
          </a:prstGeom>
          <a:ln>
            <a:noFill/>
          </a:ln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00138 C 0.0401 -0.00139 0.0408 -0.00278 0.08819 -0.0007 C 0.10347 0.00994 0.09739 0.00416 0.10746 0.0148 C 0.11163 0.0266 0.11545 0.03724 0.12048 0.04857 C 0.12656 0.06245 0.12482 0.07309 0.13785 0.08235 C 0.14097 0.09229 0.146 0.09368 0.15486 0.09808 C 0.16857 0.11219 0.18628 0.11542 0.20451 0.12074 C 0.23177 0.1182 0.23559 0.11612 0.25833 0.10733 C 0.26493 0.10478 0.27778 0.10039 0.27778 0.10085 C 0.32951 0.1034 0.30712 0.10131 0.33802 0.11149 C 0.34288 0.12491 0.34566 0.13994 0.35347 0.15197 C 0.35816 0.16724 0.37153 0.17649 0.38576 0.18112 C 0.396 0.19176 0.4059 0.19245 0.42014 0.19477 C 0.43246 0.19384 0.44479 0.19245 0.45694 0.19245 C 0.46475 0.19245 0.47257 0.19361 0.48038 0.19477 C 0.48941 0.19616 0.48802 0.19616 0.48489 0.19939 " pathEditMode="relative" rAng="0" ptsTypes="fffffffffffffffA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" y="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:\космос\91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6266" cy="6858000"/>
          </a:xfrm>
          <a:prstGeom prst="rect">
            <a:avLst/>
          </a:prstGeom>
          <a:noFill/>
        </p:spPr>
      </p:pic>
      <p:pic>
        <p:nvPicPr>
          <p:cNvPr id="4099" name="Picture 3" descr="H:\космос\thGAV7EPMP.jpg"/>
          <p:cNvPicPr>
            <a:picLocks noChangeAspect="1" noChangeArrowheads="1"/>
          </p:cNvPicPr>
          <p:nvPr/>
        </p:nvPicPr>
        <p:blipFill>
          <a:blip r:embed="rId3" cstate="print"/>
          <a:srcRect l="52520" t="17658" r="12201" b="25744"/>
          <a:stretch>
            <a:fillRect/>
          </a:stretch>
        </p:blipFill>
        <p:spPr bwMode="auto">
          <a:xfrm>
            <a:off x="3347864" y="2132856"/>
            <a:ext cx="1008112" cy="1008112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  <p:pic>
        <p:nvPicPr>
          <p:cNvPr id="4" name="Picture 3" descr="H:\космос\thGAV7EPMP.jpg"/>
          <p:cNvPicPr>
            <a:picLocks noChangeAspect="1" noChangeArrowheads="1"/>
          </p:cNvPicPr>
          <p:nvPr/>
        </p:nvPicPr>
        <p:blipFill>
          <a:blip r:embed="rId3" cstate="print"/>
          <a:srcRect l="52520" t="17658" r="12201" b="25744"/>
          <a:stretch>
            <a:fillRect/>
          </a:stretch>
        </p:blipFill>
        <p:spPr bwMode="auto">
          <a:xfrm>
            <a:off x="4716016" y="2636912"/>
            <a:ext cx="1008112" cy="1008112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  <p:pic>
        <p:nvPicPr>
          <p:cNvPr id="5" name="Picture 3" descr="H:\космос\thGAV7EPMP.jpg"/>
          <p:cNvPicPr>
            <a:picLocks noChangeAspect="1" noChangeArrowheads="1"/>
          </p:cNvPicPr>
          <p:nvPr/>
        </p:nvPicPr>
        <p:blipFill>
          <a:blip r:embed="rId3" cstate="print"/>
          <a:srcRect l="52520" t="17658" r="12201" b="25744"/>
          <a:stretch>
            <a:fillRect/>
          </a:stretch>
        </p:blipFill>
        <p:spPr bwMode="auto">
          <a:xfrm>
            <a:off x="3779912" y="3501008"/>
            <a:ext cx="1008112" cy="1008112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  <p:pic>
        <p:nvPicPr>
          <p:cNvPr id="6" name="Picture 3" descr="H:\космос\thGAV7EPMP.jpg"/>
          <p:cNvPicPr>
            <a:picLocks noChangeAspect="1" noChangeArrowheads="1"/>
          </p:cNvPicPr>
          <p:nvPr/>
        </p:nvPicPr>
        <p:blipFill>
          <a:blip r:embed="rId3" cstate="print"/>
          <a:srcRect l="52520" t="17658" r="12201" b="25744"/>
          <a:stretch>
            <a:fillRect/>
          </a:stretch>
        </p:blipFill>
        <p:spPr bwMode="auto">
          <a:xfrm>
            <a:off x="2627784" y="3212976"/>
            <a:ext cx="1008112" cy="1008112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  <p:grpSp>
        <p:nvGrpSpPr>
          <p:cNvPr id="7" name="Группа 6"/>
          <p:cNvGrpSpPr/>
          <p:nvPr/>
        </p:nvGrpSpPr>
        <p:grpSpPr>
          <a:xfrm>
            <a:off x="323528" y="476672"/>
            <a:ext cx="1658955" cy="995373"/>
            <a:chOff x="7305532" y="388159"/>
            <a:chExt cx="1658955" cy="995373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7305532" y="388159"/>
              <a:ext cx="1658955" cy="99537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Прямоугольник 8"/>
            <p:cNvSpPr/>
            <p:nvPr/>
          </p:nvSpPr>
          <p:spPr>
            <a:xfrm>
              <a:off x="7305532" y="388159"/>
              <a:ext cx="1658955" cy="9953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5260" tIns="175260" rIns="175260" bIns="175260" numCol="1" spcCol="1270" anchor="ctr" anchorCtr="0">
              <a:noAutofit/>
            </a:bodyPr>
            <a:lstStyle/>
            <a:p>
              <a:pPr lvl="0" algn="ctr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600" kern="1200" dirty="0" smtClean="0"/>
                <a:t>2</a:t>
              </a:r>
              <a:endParaRPr lang="ru-RU" sz="4600" kern="1200" dirty="0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2483768" y="476672"/>
            <a:ext cx="1658955" cy="995373"/>
            <a:chOff x="7305532" y="388159"/>
            <a:chExt cx="1658955" cy="995373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7305532" y="388159"/>
              <a:ext cx="1658955" cy="99537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7305532" y="388159"/>
              <a:ext cx="1658955" cy="9953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5260" tIns="175260" rIns="175260" bIns="175260" numCol="1" spcCol="1270" anchor="ctr" anchorCtr="0">
              <a:noAutofit/>
            </a:bodyPr>
            <a:lstStyle/>
            <a:p>
              <a:pPr lvl="0" algn="ctr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600" kern="1200" dirty="0" smtClean="0"/>
                <a:t>3</a:t>
              </a:r>
              <a:endParaRPr lang="ru-RU" sz="4600" kern="1200" dirty="0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4716016" y="476672"/>
            <a:ext cx="1658955" cy="995373"/>
            <a:chOff x="7305532" y="388159"/>
            <a:chExt cx="1658955" cy="995373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7305532" y="388159"/>
              <a:ext cx="1658955" cy="99537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Прямоугольник 14"/>
            <p:cNvSpPr/>
            <p:nvPr/>
          </p:nvSpPr>
          <p:spPr>
            <a:xfrm>
              <a:off x="7305532" y="388159"/>
              <a:ext cx="1658955" cy="9953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5260" tIns="175260" rIns="175260" bIns="175260" numCol="1" spcCol="1270" anchor="ctr" anchorCtr="0">
              <a:noAutofit/>
            </a:bodyPr>
            <a:lstStyle/>
            <a:p>
              <a:pPr lvl="0" algn="ctr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600" kern="1200" dirty="0" smtClean="0"/>
                <a:t>4</a:t>
              </a:r>
              <a:endParaRPr lang="ru-RU" sz="4600" kern="1200" dirty="0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7092280" y="476672"/>
            <a:ext cx="1658955" cy="995373"/>
            <a:chOff x="7305532" y="388159"/>
            <a:chExt cx="1658955" cy="995373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7305532" y="388159"/>
              <a:ext cx="1658955" cy="99537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Прямоугольник 17"/>
            <p:cNvSpPr/>
            <p:nvPr/>
          </p:nvSpPr>
          <p:spPr>
            <a:xfrm>
              <a:off x="7305532" y="388159"/>
              <a:ext cx="1658955" cy="9953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5260" tIns="175260" rIns="175260" bIns="175260" numCol="1" spcCol="1270" anchor="ctr" anchorCtr="0">
              <a:noAutofit/>
            </a:bodyPr>
            <a:lstStyle/>
            <a:p>
              <a:pPr lvl="0" algn="ctr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600" kern="1200" dirty="0" smtClean="0"/>
                <a:t>5</a:t>
              </a:r>
              <a:endParaRPr lang="ru-RU" sz="4600" kern="1200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6804248" y="5373216"/>
            <a:ext cx="1658955" cy="995373"/>
            <a:chOff x="7305532" y="388159"/>
            <a:chExt cx="1658955" cy="995373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7305532" y="388159"/>
              <a:ext cx="1658955" cy="99537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Прямоугольник 20"/>
            <p:cNvSpPr/>
            <p:nvPr/>
          </p:nvSpPr>
          <p:spPr>
            <a:xfrm>
              <a:off x="7305532" y="388159"/>
              <a:ext cx="1658955" cy="9953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5260" tIns="175260" rIns="175260" bIns="175260" numCol="1" spcCol="1270" anchor="ctr" anchorCtr="0">
              <a:noAutofit/>
            </a:bodyPr>
            <a:lstStyle/>
            <a:p>
              <a:pPr lvl="0" algn="ctr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600" kern="1200" dirty="0" smtClean="0"/>
                <a:t>1+4</a:t>
              </a:r>
              <a:endParaRPr lang="ru-RU" sz="4600" kern="1200" dirty="0"/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683568" y="5373216"/>
            <a:ext cx="1658955" cy="995373"/>
            <a:chOff x="7305532" y="388159"/>
            <a:chExt cx="1658955" cy="995373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7305532" y="388159"/>
              <a:ext cx="1658955" cy="99537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Прямоугольник 23"/>
            <p:cNvSpPr/>
            <p:nvPr/>
          </p:nvSpPr>
          <p:spPr>
            <a:xfrm>
              <a:off x="7305532" y="388159"/>
              <a:ext cx="1658955" cy="9953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5260" tIns="175260" rIns="175260" bIns="175260" numCol="1" spcCol="1270" anchor="ctr" anchorCtr="0">
              <a:noAutofit/>
            </a:bodyPr>
            <a:lstStyle/>
            <a:p>
              <a:pPr lvl="0" algn="ctr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600" kern="1200" dirty="0" smtClean="0"/>
                <a:t>4-1</a:t>
              </a:r>
              <a:endParaRPr lang="ru-RU" sz="4600" kern="1200" dirty="0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3779912" y="5373216"/>
            <a:ext cx="1658955" cy="995373"/>
            <a:chOff x="7305532" y="388159"/>
            <a:chExt cx="1658955" cy="995373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7305532" y="388159"/>
              <a:ext cx="1658955" cy="99537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Прямоугольник 26"/>
            <p:cNvSpPr/>
            <p:nvPr/>
          </p:nvSpPr>
          <p:spPr>
            <a:xfrm>
              <a:off x="7305532" y="388159"/>
              <a:ext cx="1658955" cy="9953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5260" tIns="175260" rIns="175260" bIns="175260" numCol="1" spcCol="1270" anchor="ctr" anchorCtr="0">
              <a:noAutofit/>
            </a:bodyPr>
            <a:lstStyle/>
            <a:p>
              <a:pPr lvl="0" algn="ctr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600" kern="1200" dirty="0" smtClean="0"/>
                <a:t>1+3</a:t>
              </a:r>
              <a:endParaRPr lang="ru-RU" sz="4600" kern="1200" dirty="0"/>
            </a:p>
          </p:txBody>
        </p:sp>
      </p:grpSp>
      <p:grpSp>
        <p:nvGrpSpPr>
          <p:cNvPr id="28" name="Группа 5"/>
          <p:cNvGrpSpPr/>
          <p:nvPr/>
        </p:nvGrpSpPr>
        <p:grpSpPr>
          <a:xfrm>
            <a:off x="3635896" y="4725144"/>
            <a:ext cx="1944216" cy="1944216"/>
            <a:chOff x="7452320" y="2060848"/>
            <a:chExt cx="1944216" cy="1944216"/>
          </a:xfrm>
        </p:grpSpPr>
        <p:pic>
          <p:nvPicPr>
            <p:cNvPr id="29" name="Picture 5" descr="H:\космос\th1CEVBU88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452320" y="2060848"/>
              <a:ext cx="1944216" cy="194421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30" name="Месяц 29"/>
            <p:cNvSpPr/>
            <p:nvPr/>
          </p:nvSpPr>
          <p:spPr>
            <a:xfrm rot="5400000">
              <a:off x="8280412" y="3176972"/>
              <a:ext cx="216024" cy="432048"/>
            </a:xfrm>
            <a:prstGeom prst="moon">
              <a:avLst>
                <a:gd name="adj" fmla="val 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Группа 5"/>
          <p:cNvGrpSpPr/>
          <p:nvPr/>
        </p:nvGrpSpPr>
        <p:grpSpPr>
          <a:xfrm>
            <a:off x="539552" y="4797152"/>
            <a:ext cx="1944216" cy="1944216"/>
            <a:chOff x="7452320" y="2060848"/>
            <a:chExt cx="1944216" cy="1944216"/>
          </a:xfrm>
        </p:grpSpPr>
        <p:pic>
          <p:nvPicPr>
            <p:cNvPr id="32" name="Picture 5" descr="H:\космос\th1CEVBU88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452320" y="2060848"/>
              <a:ext cx="1944216" cy="194421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33" name="Месяц 32"/>
            <p:cNvSpPr/>
            <p:nvPr/>
          </p:nvSpPr>
          <p:spPr>
            <a:xfrm rot="5400000">
              <a:off x="8280412" y="3176972"/>
              <a:ext cx="216024" cy="432048"/>
            </a:xfrm>
            <a:prstGeom prst="moon">
              <a:avLst>
                <a:gd name="adj" fmla="val 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4" name="Группа 5"/>
          <p:cNvGrpSpPr/>
          <p:nvPr/>
        </p:nvGrpSpPr>
        <p:grpSpPr>
          <a:xfrm>
            <a:off x="4572000" y="188640"/>
            <a:ext cx="1944216" cy="1944216"/>
            <a:chOff x="7452320" y="2060848"/>
            <a:chExt cx="1944216" cy="1944216"/>
          </a:xfrm>
        </p:grpSpPr>
        <p:pic>
          <p:nvPicPr>
            <p:cNvPr id="35" name="Picture 5" descr="H:\космос\th1CEVBU88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452320" y="2060848"/>
              <a:ext cx="1944216" cy="194421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36" name="Месяц 35"/>
            <p:cNvSpPr/>
            <p:nvPr/>
          </p:nvSpPr>
          <p:spPr>
            <a:xfrm rot="5400000">
              <a:off x="8280412" y="3176972"/>
              <a:ext cx="216024" cy="432048"/>
            </a:xfrm>
            <a:prstGeom prst="moon">
              <a:avLst>
                <a:gd name="adj" fmla="val 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5"/>
          <p:cNvGrpSpPr/>
          <p:nvPr/>
        </p:nvGrpSpPr>
        <p:grpSpPr>
          <a:xfrm>
            <a:off x="2339752" y="188640"/>
            <a:ext cx="1944216" cy="1944216"/>
            <a:chOff x="7452320" y="2060848"/>
            <a:chExt cx="1944216" cy="1944216"/>
          </a:xfrm>
        </p:grpSpPr>
        <p:pic>
          <p:nvPicPr>
            <p:cNvPr id="38" name="Picture 5" descr="H:\космос\th1CEVBU88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452320" y="2060848"/>
              <a:ext cx="1944216" cy="194421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39" name="Месяц 38"/>
            <p:cNvSpPr/>
            <p:nvPr/>
          </p:nvSpPr>
          <p:spPr>
            <a:xfrm rot="5400000">
              <a:off x="8280412" y="3176972"/>
              <a:ext cx="216024" cy="432048"/>
            </a:xfrm>
            <a:prstGeom prst="moon">
              <a:avLst>
                <a:gd name="adj" fmla="val 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5"/>
          <p:cNvGrpSpPr/>
          <p:nvPr/>
        </p:nvGrpSpPr>
        <p:grpSpPr>
          <a:xfrm>
            <a:off x="179512" y="116632"/>
            <a:ext cx="1944216" cy="1944216"/>
            <a:chOff x="7452320" y="2060848"/>
            <a:chExt cx="1944216" cy="1944216"/>
          </a:xfrm>
        </p:grpSpPr>
        <p:pic>
          <p:nvPicPr>
            <p:cNvPr id="41" name="Picture 5" descr="H:\космос\th1CEVBU88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452320" y="2060848"/>
              <a:ext cx="1944216" cy="194421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42" name="Месяц 41"/>
            <p:cNvSpPr/>
            <p:nvPr/>
          </p:nvSpPr>
          <p:spPr>
            <a:xfrm rot="5400000">
              <a:off x="8280412" y="3176972"/>
              <a:ext cx="216024" cy="432048"/>
            </a:xfrm>
            <a:prstGeom prst="moon">
              <a:avLst>
                <a:gd name="adj" fmla="val 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3" name="Picture 4" descr="H:\космос\Spyware -graphics-star-smiley-fac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280" y="188640"/>
            <a:ext cx="1817687" cy="1736725"/>
          </a:xfrm>
          <a:prstGeom prst="ellipse">
            <a:avLst/>
          </a:prstGeom>
          <a:ln>
            <a:noFill/>
          </a:ln>
          <a:effectLst>
            <a:softEdge rad="63500"/>
          </a:effectLst>
        </p:spPr>
      </p:pic>
      <p:pic>
        <p:nvPicPr>
          <p:cNvPr id="44" name="Picture 4" descr="H:\космос\Spyware -graphics-star-smiley-fac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4869160"/>
            <a:ext cx="1817687" cy="1736725"/>
          </a:xfrm>
          <a:prstGeom prst="ellipse">
            <a:avLst/>
          </a:prstGeom>
          <a:ln>
            <a:noFill/>
          </a:ln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5"/>
          <p:cNvGrpSpPr/>
          <p:nvPr/>
        </p:nvGrpSpPr>
        <p:grpSpPr>
          <a:xfrm>
            <a:off x="3923928" y="2996952"/>
            <a:ext cx="1944216" cy="1944216"/>
            <a:chOff x="7452320" y="2060848"/>
            <a:chExt cx="1944216" cy="1944216"/>
          </a:xfrm>
        </p:grpSpPr>
        <p:pic>
          <p:nvPicPr>
            <p:cNvPr id="7" name="Picture 5" descr="H:\космос\th1CEVBU88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452320" y="2060848"/>
              <a:ext cx="1944216" cy="194421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8" name="Месяц 7"/>
            <p:cNvSpPr/>
            <p:nvPr/>
          </p:nvSpPr>
          <p:spPr>
            <a:xfrm rot="5400000">
              <a:off x="8280412" y="3176972"/>
              <a:ext cx="216024" cy="432048"/>
            </a:xfrm>
            <a:prstGeom prst="moon">
              <a:avLst>
                <a:gd name="adj" fmla="val 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9" name="Picture 4" descr="H:\космос\Spyware -graphics-star-smiley-fa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836712"/>
            <a:ext cx="1817687" cy="1736725"/>
          </a:xfrm>
          <a:prstGeom prst="ellipse">
            <a:avLst/>
          </a:prstGeom>
          <a:ln>
            <a:noFill/>
          </a:ln>
          <a:effectLst>
            <a:softEdge rad="63500"/>
          </a:effectLst>
        </p:spPr>
      </p:pic>
      <p:grpSp>
        <p:nvGrpSpPr>
          <p:cNvPr id="10" name="Группа 9"/>
          <p:cNvGrpSpPr/>
          <p:nvPr/>
        </p:nvGrpSpPr>
        <p:grpSpPr>
          <a:xfrm>
            <a:off x="827584" y="4869160"/>
            <a:ext cx="1658955" cy="995373"/>
            <a:chOff x="7305532" y="388159"/>
            <a:chExt cx="1658955" cy="995373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7305532" y="388159"/>
              <a:ext cx="1658955" cy="99537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7305532" y="388159"/>
              <a:ext cx="1658955" cy="9953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5260" tIns="175260" rIns="175260" bIns="175260" numCol="1" spcCol="1270" anchor="ctr" anchorCtr="0">
              <a:noAutofit/>
            </a:bodyPr>
            <a:lstStyle/>
            <a:p>
              <a:pPr lvl="0" algn="ctr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600" kern="1200" dirty="0" smtClean="0"/>
                <a:t>2</a:t>
              </a:r>
              <a:endParaRPr lang="ru-RU" sz="4600" kern="1200" dirty="0"/>
            </a:p>
          </p:txBody>
        </p:sp>
      </p:grpSp>
      <p:pic>
        <p:nvPicPr>
          <p:cNvPr id="1026" name="Picture 2" descr="H:\космос\outer-spac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13" name="Заголовок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Спасибо за внимание!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4" name="Подзаголовок 1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bg1"/>
                </a:solidFill>
              </a:rPr>
              <a:t>Автор: Орлова Галина Валерьевна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Усинск 2016год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77</Words>
  <Application>Microsoft Office PowerPoint</Application>
  <PresentationFormat>Экран (4:3)</PresentationFormat>
  <Paragraphs>30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29</cp:revision>
  <dcterms:created xsi:type="dcterms:W3CDTF">2016-04-13T05:51:48Z</dcterms:created>
  <dcterms:modified xsi:type="dcterms:W3CDTF">2017-03-23T10:54:06Z</dcterms:modified>
</cp:coreProperties>
</file>