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97" r:id="rId2"/>
    <p:sldId id="298" r:id="rId3"/>
    <p:sldId id="299" r:id="rId4"/>
    <p:sldId id="266" r:id="rId5"/>
    <p:sldId id="258" r:id="rId6"/>
    <p:sldId id="262" r:id="rId7"/>
    <p:sldId id="267" r:id="rId8"/>
    <p:sldId id="268" r:id="rId9"/>
    <p:sldId id="263" r:id="rId10"/>
    <p:sldId id="264" r:id="rId11"/>
    <p:sldId id="269" r:id="rId12"/>
    <p:sldId id="270" r:id="rId13"/>
    <p:sldId id="271" r:id="rId14"/>
    <p:sldId id="272" r:id="rId15"/>
    <p:sldId id="273" r:id="rId16"/>
    <p:sldId id="276" r:id="rId17"/>
    <p:sldId id="275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6" r:id="rId37"/>
    <p:sldId id="295" r:id="rId38"/>
    <p:sldId id="300" r:id="rId39"/>
    <p:sldId id="259" r:id="rId40"/>
    <p:sldId id="301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2C8666-F3AB-4159-A5EA-9B2DB4E7D4AF}" type="datetimeFigureOut">
              <a:rPr lang="ru-RU" smtClean="0"/>
              <a:t>30.10.2016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9ADE4-7421-4C8B-BF94-74DCF13202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260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ADE4-7421-4C8B-BF94-74DCF1320292}" type="slidenum">
              <a:rPr lang="ru-RU" smtClean="0"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ADE4-7421-4C8B-BF94-74DCF1320292}" type="slidenum">
              <a:rPr lang="ru-RU" smtClean="0"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ADE4-7421-4C8B-BF94-74DCF1320292}" type="slidenum">
              <a:rPr lang="ru-RU" smtClean="0"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26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slide" Target="slide3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slide" Target="slide3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3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5" Type="http://schemas.openxmlformats.org/officeDocument/2006/relationships/slide" Target="slide3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24.xml"/><Relationship Id="rId18" Type="http://schemas.openxmlformats.org/officeDocument/2006/relationships/slide" Target="slide34.xml"/><Relationship Id="rId3" Type="http://schemas.openxmlformats.org/officeDocument/2006/relationships/slide" Target="slide4.xml"/><Relationship Id="rId7" Type="http://schemas.openxmlformats.org/officeDocument/2006/relationships/slide" Target="slide12.xml"/><Relationship Id="rId12" Type="http://schemas.openxmlformats.org/officeDocument/2006/relationships/slide" Target="slide20.xml"/><Relationship Id="rId17" Type="http://schemas.openxmlformats.org/officeDocument/2006/relationships/slide" Target="slide32.xml"/><Relationship Id="rId2" Type="http://schemas.openxmlformats.org/officeDocument/2006/relationships/notesSlide" Target="../notesSlides/notesSlide3.xml"/><Relationship Id="rId16" Type="http://schemas.openxmlformats.org/officeDocument/2006/relationships/slide" Target="slide30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11" Type="http://schemas.openxmlformats.org/officeDocument/2006/relationships/slide" Target="slide22.xml"/><Relationship Id="rId5" Type="http://schemas.openxmlformats.org/officeDocument/2006/relationships/slide" Target="slide8.xml"/><Relationship Id="rId15" Type="http://schemas.openxmlformats.org/officeDocument/2006/relationships/slide" Target="slide28.xml"/><Relationship Id="rId10" Type="http://schemas.openxmlformats.org/officeDocument/2006/relationships/slide" Target="slide16.xml"/><Relationship Id="rId19" Type="http://schemas.openxmlformats.org/officeDocument/2006/relationships/slide" Target="slide37.xml"/><Relationship Id="rId4" Type="http://schemas.openxmlformats.org/officeDocument/2006/relationships/slide" Target="slide6.xml"/><Relationship Id="rId9" Type="http://schemas.openxmlformats.org/officeDocument/2006/relationships/slide" Target="slide18.xml"/><Relationship Id="rId14" Type="http://schemas.openxmlformats.org/officeDocument/2006/relationships/slide" Target="slide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slide" Target="slide3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3.xml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yandex.ru/images/search?p=2&amp;text=&#1093;&#1086;&#1082;&#1082;&#1077;&#1081;%20&#1089;%20&#1096;&#1072;&#1081;&#1073;&#1086;&#1081;&amp;img_url=http%3A%2F%2Fwww.funlib.ru%2Fcimg%2F2014%2F101607%2F0645514&amp;pos=89&amp;rpt=simage" TargetMode="External"/><Relationship Id="rId13" Type="http://schemas.openxmlformats.org/officeDocument/2006/relationships/hyperlink" Target="https://yandex.ru/images/search?text=&#1073;&#1080;&#1072;&#1090;&#1083;&#1086;&#1085;&amp;img_url=http%3A%2F%2Fwww.funlib.ru%2Fcimg%2F2014%2F101906%2F1538726&amp;pos=10&amp;rpt=simage" TargetMode="External"/><Relationship Id="rId18" Type="http://schemas.openxmlformats.org/officeDocument/2006/relationships/hyperlink" Target="https://yandex.ru/images/search?p=1&amp;text=&#1092;&#1088;&#1080;&#1089;&#1090;&#1072;&#1081;&#1083;&amp;img_url=http%3A%2F%2Fwww.theruggedmale.com%2Fdev%2Fwp-content%2Fuploads%2F2014%2F01%2Fskiing-2.jpg&amp;pos=39&amp;rpt=simage" TargetMode="External"/><Relationship Id="rId3" Type="http://schemas.openxmlformats.org/officeDocument/2006/relationships/hyperlink" Target="https://yandex.ru/images/search?p=1&amp;text=&#1092;&#1080;&#1075;&#1091;&#1088;&#1085;&#1086;&#1077;%20&#1082;&#1072;&#1090;&#1072;&#1085;&#1080;&#1077;%20&#1085;&#1072;&#1074;&#1082;&#1072;%20&#1080;%20&#1082;&#1086;&#1089;&#1090;&#1086;&#1084;&#1072;&#1088;&#1086;&#1074;%20&#1074;&#1080;&#1076;&#1077;&#1086;&amp;img_url=http%3A%2F%2Fwww1.pictures.gi.zimbio.com%2FOlympics%2BDay%2B10%2BFigure%2BSkating%2BHDksi6u4mK7x.jpg&amp;pos=40&amp;rpt=simage" TargetMode="External"/><Relationship Id="rId21" Type="http://schemas.openxmlformats.org/officeDocument/2006/relationships/slide" Target="slide3.xml"/><Relationship Id="rId7" Type="http://schemas.openxmlformats.org/officeDocument/2006/relationships/hyperlink" Target="https://yandex.ru/images/search?text=&#1092;&#1080;&#1075;&#1091;&#1088;&#1085;&#1086;&#1077;%20&#1082;&#1072;&#1090;&#1072;&#1085;&#1080;&#1077;&amp;img_url=http%3A%2F%2Fa1900.phobos.apple.com%2Fus%2Fr30%2FPurple3%2Fv4%2F0a%2F5c%2Fd4%2F0a5cd458-193e-4e4a-efde-1d1a29350497%2Fmzl.xhuqsbif.png&amp;pos=13&amp;rpt=simage" TargetMode="External"/><Relationship Id="rId12" Type="http://schemas.openxmlformats.org/officeDocument/2006/relationships/hyperlink" Target="https://yandex.ru/images/search?text=&#1073;&#1080;&#1072;&#1090;&#1083;&#1086;&#1085;&amp;img_url=http%3A%2F%2Fpda.fedpress.ru%2Fsites%2Ffedpress%2Ffiles%2Faleksandrovich%2Fnews%2F4923e6dc2a69f20269ef6636ed0aea7a_original_0.jpg&amp;pos=13&amp;rpt=simage" TargetMode="External"/><Relationship Id="rId17" Type="http://schemas.openxmlformats.org/officeDocument/2006/relationships/hyperlink" Target="https://yandex.ru/images/search?p=1&amp;text=&#1092;&#1088;&#1080;&#1089;&#1090;&#1072;&#1081;&#1083;&amp;img_url=http%3A%2F%2Fzextrem.com%2Fwp-content%2Fuploads%2F2016%2F03%2F%25D0%25BB%25D1%258B%25D0%25B6%25D0%25B8-%25D1%2584%25D1%2580%25D0%25B8%25D1%2581%25D1%2582%25D0%25B0%25D0%25B9%25D0%25BB.jpg&amp;pos=30&amp;rpt=simage" TargetMode="External"/><Relationship Id="rId2" Type="http://schemas.openxmlformats.org/officeDocument/2006/relationships/hyperlink" Target="https://yandex.ru/images/search?p=2&amp;text=&#1060;&#1048;&#1043;&#1059;&#1056;&#1053;&#1054;&#1045;%20%20&#1050;&#1040;&#1058;&#1040;&#1053;&#1048;&#1045;&amp;img_url=http%3A%2F%2Fsport.img.com.ua%2Fb%2Forig%2F8%2F4d%2F4cd3109cca5a2f11e8289b589c2c44d8.jpg&amp;pos=64&amp;rpt=simage" TargetMode="External"/><Relationship Id="rId16" Type="http://schemas.openxmlformats.org/officeDocument/2006/relationships/hyperlink" Target="https://yandex.ru/images/search?text=&#1092;&#1088;&#1080;&#1089;&#1090;&#1072;&#1081;&#1083;&amp;img_url=http%3A%2F%2Fwww.skischule-schlern3000.com%2Fimg%2Fslides%2Ffreestyle03.jpg&amp;pos=26&amp;rpt=simage" TargetMode="External"/><Relationship Id="rId20" Type="http://schemas.openxmlformats.org/officeDocument/2006/relationships/hyperlink" Target="https://yandex.ru/images/search?text=&#1051;&#1067;&#1046;&#1053;&#1067;&#1045;%20%20&#1043;&#1054;&#1053;&#1050;&#1048;&amp;img_url=http%3A%2F%2Fwww.sarbc.ru%2Fsochi%2Fmedia%2Ffiles%2Fcutted_1000_0%2Fm%2Fo%2Fb%2Fmobgvd3n4.jpg&amp;pos=8&amp;rpt=simage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andex.ru/images/search?text=&#1092;&#1080;&#1075;&#1091;&#1088;&#1085;&#1086;&#1077;%20&#1082;&#1072;&#1090;&#1072;&#1085;&#1080;&#1077;&amp;img_url=http%3A%2F%2F1.bp.blogspot.com%2F-pDJYCyKIRvY%2FUyxBoe2LvbI%2FAAAAAAAAGZ4%2FtOhA8wswM3w%2Fs1600%2F109972627_large_02.jpg&amp;pos=9&amp;rpt=simage" TargetMode="External"/><Relationship Id="rId11" Type="http://schemas.openxmlformats.org/officeDocument/2006/relationships/hyperlink" Target="https://yandex.ru/images/search?p=2&amp;text=&#1093;&#1086;&#1082;&#1082;&#1077;&#1081;%20&#1089;%20&#1096;&#1072;&#1081;&#1073;&#1086;&#1081;&amp;img_url=http%3A%2F%2Fp4.img.cctvpic.com%2FphotoAlbum%2Fsource%2F2012%2F05%2F11%2FPHOT1336721704587302.jpg&amp;pos=61&amp;rpt=simage" TargetMode="External"/><Relationship Id="rId5" Type="http://schemas.openxmlformats.org/officeDocument/2006/relationships/hyperlink" Target="https://yandex.ru/images/search?text=&#1092;&#1080;&#1075;&#1091;&#1088;&#1085;&#1086;&#1077;%20&#1082;&#1072;&#1090;&#1072;&#1085;&#1080;&#1077;&amp;img_url=http%3A%2F%2Fskfkprestige.ru%2FuploadedFiles%2Fnewsimages%2Fbig%2F40321225122013_Image21_2_.jpg&amp;pos=7&amp;rpt=simage" TargetMode="External"/><Relationship Id="rId15" Type="http://schemas.openxmlformats.org/officeDocument/2006/relationships/hyperlink" Target="https://yandex.ru/images/search?text=&#1092;&#1088;&#1080;&#1089;&#1090;&#1072;&#1081;&#1083;&amp;img_url=http%3A%2F%2Fwww.zastavki.com%2Fpictures%2F2560x1600%2F2013%2FSport_The_skier_in_the_sky_037043_19.jpg&amp;pos=1&amp;rpt=simage" TargetMode="External"/><Relationship Id="rId10" Type="http://schemas.openxmlformats.org/officeDocument/2006/relationships/hyperlink" Target="https://yandex.ru/images/search?p=2&amp;text=&#1093;&#1086;&#1082;&#1082;&#1077;&#1081;%20&#1089;%20&#1096;&#1072;&#1081;&#1073;&#1086;&#1081;&amp;img_url=http%3A%2F%2Fwww.hcmvd.ru%2Fuploads%2Fposts%2F2012-05%2F1336631341_15.jpeg&amp;pos=80&amp;rpt=simage" TargetMode="External"/><Relationship Id="rId19" Type="http://schemas.openxmlformats.org/officeDocument/2006/relationships/hyperlink" Target="https://yandex.ru/images/search?text=&#1051;&#1067;&#1046;&#1053;&#1067;&#1045;%20%20&#1043;&#1054;&#1053;&#1050;&#1048;&amp;img_url=http%3A%2F%2Fwww.bugulma1.ru%2Fwp-content%2Fuploads%2F2016%2F03%2F1181_581792-1024x768.jpg&amp;pos=2&amp;rpt=simage" TargetMode="External"/><Relationship Id="rId4" Type="http://schemas.openxmlformats.org/officeDocument/2006/relationships/hyperlink" Target="https://yandex.ru/images/search?p=2&amp;text=&#1092;&#1080;&#1075;&#1091;&#1088;&#1085;&#1086;&#1077;%20&#1082;&#1072;&#1090;&#1072;&#1085;&#1080;&#1077;%20&#1086;&#1076;&#1080;&#1085;&#1086;&#1095;&#1085;&#1086;&#1077;%20&#1076;&#1077;&#1074;&#1086;&#1095;&#1082;&#1080;&amp;img_url=http%3A%2F%2Fmedia.zenfs.com%2Fen_us%2FNews%2FReuters%2F2012-03-27T135209Z_265824986_SR1E83R12IDWD_RTRMADP_3_FIGURE-SKATING-WORLD.JPG&amp;pos=80&amp;rpt=simage" TargetMode="External"/><Relationship Id="rId9" Type="http://schemas.openxmlformats.org/officeDocument/2006/relationships/hyperlink" Target="https://yandex.ru/images/search?p=2&amp;text=&#1093;&#1086;&#1082;&#1082;&#1077;&#1081;%20&#1089;%20&#1096;&#1072;&#1081;&#1073;&#1086;&#1081;&amp;img_url=http%3A%2F%2Fstatic.businessinsider.com%2Fimage%2F530210fcecad049f49bfe963%2Fimage.jpg&amp;pos=88&amp;rpt=simage" TargetMode="External"/><Relationship Id="rId14" Type="http://schemas.openxmlformats.org/officeDocument/2006/relationships/hyperlink" Target="https://yandex.ru/images/search?text=&#1073;&#1080;&#1072;&#1090;&#1083;&#1086;&#1085;&amp;img_url=http%3A%2F%2Fminsportzk.ru%2Ffiles%2Fanons%2F566f81892f14e.jpg&amp;pos=7&amp;rpt=simage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yandex.ru/images/search?text=&#1073;&#1086;&#1073;&#1089;&#1083;&#1077;&#1081;&amp;img_url=http%3A%2F%2Fefcate.com%2F2012%2F10%2F26%2Fpic%2F175203_b.jpg&amp;pos=22&amp;rpt=simage" TargetMode="External"/><Relationship Id="rId13" Type="http://schemas.openxmlformats.org/officeDocument/2006/relationships/hyperlink" Target="https://yandex.ru/images/search?text=&#1064;&#1054;&#1056;&#1058;-&#1058;&#1056;&#1045;&#1050;&amp;img_url=http%3A%2F%2Fwww.sobitiy.ru%2F_nw%2F66%2F91195736.jpg&amp;pos=17&amp;rpt=simage" TargetMode="External"/><Relationship Id="rId18" Type="http://schemas.openxmlformats.org/officeDocument/2006/relationships/hyperlink" Target="https://yandex.ru/images/search?text=&#1043;&#1054;&#1056;&#1053;&#1054;&#1051;&#1067;&#1046;&#1053;&#1067;&#1049;%20%20&#1057;&#1055;&#1054;&#1056;&#1058;&amp;img_url=http%3A%2F%2Fimg3.goodfon.su%2Foriginal%2F3746x2587%2Fd%2F74%2Fgornolyzhnyy-sport-aleksandra.jpg&amp;pos=15&amp;rpt=simage" TargetMode="External"/><Relationship Id="rId3" Type="http://schemas.openxmlformats.org/officeDocument/2006/relationships/hyperlink" Target="https://yandex.ru/images/search?text=&#1082;&#1105;&#1088;&#1083;&#1080;&#1085;&#1075;&amp;img_url=http%3A%2F%2Fsportnrest.ru%2Fwp-content%2Fuploads%2F2015%2F02%2Fkerling_girl.jpg&amp;pos=1&amp;rpt=simage" TargetMode="External"/><Relationship Id="rId7" Type="http://schemas.openxmlformats.org/officeDocument/2006/relationships/hyperlink" Target="https://yandex.ru/images/search?text=&#1073;&#1086;&#1073;&#1089;&#1083;&#1077;&#1081;&amp;img_url=http%3A%2F%2Fbaef480c1b9a59094802-bb7fd020772cbf1cd099f3b22c712b0b.r79.cf2.rackcdn.com%2FFFADFC61-1C0E-41F5-8337-6588C6DE20EC.jpg&amp;pos=16&amp;rpt=simage" TargetMode="External"/><Relationship Id="rId12" Type="http://schemas.openxmlformats.org/officeDocument/2006/relationships/hyperlink" Target="https://yandex.ru/images/search?text=&#1057;&#1053;&#1054;&#1059;&#1041;&#1054;&#1056;&#1044;&amp;img_url=http%3A%2F%2Fnevseoboi.com.ua%2Fuploads%2Fposts%2F2010-06%2F1277653508_50.jpg&amp;pos=4&amp;rpt=simage" TargetMode="External"/><Relationship Id="rId17" Type="http://schemas.openxmlformats.org/officeDocument/2006/relationships/hyperlink" Target="https://yandex.ru/images/search?text=&#1043;&#1054;&#1056;&#1053;&#1054;&#1051;&#1067;&#1046;&#1053;&#1067;&#1049;%20%20&#1057;&#1055;&#1054;&#1056;&#1058;&amp;img_url=http%3A%2F%2Fsportscult.org%2Ftorrentimg%2F3093c11198b0ff88cdf5890669aadcc93bf26f24.jpg&amp;pos=11&amp;rpt=simage" TargetMode="External"/><Relationship Id="rId2" Type="http://schemas.openxmlformats.org/officeDocument/2006/relationships/hyperlink" Target="https://yandex.ru/images/search?win=180&amp;text=&#1047;&#1048;&#1052;&#1053;&#1048;&#1045;%20%20&#1042;&#1048;&#1044;&#1067;%20%20&#1057;&#1055;&#1054;&#1056;&#1058;&#1040;&amp;clid=2214749-169&amp;img_url=https%3A%2F%2Ffs00.infourok.ru%2Fimages%2Fdoc%2F182%2F208353%2Fimg1.jpg&amp;pos=25&amp;rpt=simage" TargetMode="External"/><Relationship Id="rId16" Type="http://schemas.openxmlformats.org/officeDocument/2006/relationships/hyperlink" Target="https://yandex.ru/images/search?text=&#1051;&#1067;&#1046;&#1053;&#1067;&#1045;%20%20&#1043;&#1054;&#1053;&#1050;&#1048;&amp;img_url=http%3A%2F%2Fwww.bolshoisport.ru%2Fuploads%2Fimage%2Ffile%2F6608%2Fscreen_000_Par7484140.JPG&amp;pos=13&amp;rpt=simage" TargetMode="External"/><Relationship Id="rId20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andex.ru/images/search?text=&#1073;&#1086;&#1073;&#1089;&#1083;&#1077;&#1081;&amp;img_url=http%3A%2F%2Fwww.balt-cold.ru%2Fuploads%2Fposts%2F2011-07%2F1311247385_s12.jpg&amp;pos=29&amp;rpt=simage" TargetMode="External"/><Relationship Id="rId11" Type="http://schemas.openxmlformats.org/officeDocument/2006/relationships/hyperlink" Target="https://yandex.ru/images/search?text=&#1057;&#1053;&#1054;&#1059;&#1041;&#1054;&#1056;&#1044;&amp;img_url=http%3A%2F%2Fcdn.paper4pc.com%2Fimages%2Fsnowboarder-wallpaper-1.jpg&amp;pos=3&amp;rpt=simage" TargetMode="External"/><Relationship Id="rId5" Type="http://schemas.openxmlformats.org/officeDocument/2006/relationships/hyperlink" Target="https://yandex.ru/images/search?text=&#1082;&#1105;&#1088;&#1083;&#1080;&#1085;&#1075;&amp;img_url=https%3A%2F%2Fd1zqayhc1yz6oo.cloudfront.net%2F6f87b07e854768d7ffffe1307e4a5f94.jpg&amp;pos=28&amp;rpt=simage" TargetMode="External"/><Relationship Id="rId15" Type="http://schemas.openxmlformats.org/officeDocument/2006/relationships/hyperlink" Target="https://yandex.ru/images/search?text=&#1064;&#1054;&#1056;&#1058;-&#1058;&#1056;&#1045;&#1050;&amp;img_url=http%3A%2F%2Fyesofcorsa.com%2Fwp-content%2Fuploads%2F2016%2F09%2FSkating-Image.jpg&amp;pos=21&amp;rpt=simage" TargetMode="External"/><Relationship Id="rId10" Type="http://schemas.openxmlformats.org/officeDocument/2006/relationships/hyperlink" Target="https://yandex.ru/images/search?p=1&amp;text=&#1057;&#1053;&#1054;&#1059;&#1041;&#1054;&#1056;&#1044;&amp;img_url=http%3A%2F%2Fwww.wallpage.ru%2Fimgbig%2Fwallpapers_73934.jpg&amp;pos=32&amp;rpt=simage" TargetMode="External"/><Relationship Id="rId19" Type="http://schemas.openxmlformats.org/officeDocument/2006/relationships/hyperlink" Target="https://yandex.ru/images/search?p=1&amp;text=&#1043;&#1054;&#1056;&#1053;&#1054;&#1051;&#1067;&#1046;&#1053;&#1067;&#1049;%20%20&#1057;&#1055;&#1054;&#1056;&#1058;&amp;img_url=http%3A%2F%2Fpro-serpuhov.ru%2Ffiles%2F383%2Fimages%2F4(12).jpg&amp;pos=46&amp;rpt=simage" TargetMode="External"/><Relationship Id="rId4" Type="http://schemas.openxmlformats.org/officeDocument/2006/relationships/hyperlink" Target="https://yandex.ru/images/search?text=&#1082;&#1105;&#1088;&#1083;&#1080;&#1085;&#1075;&amp;img_url=http%3A%2F%2Fi.novgorod.ru%2Fflow%2Fi%2Fnormal%2F11%2Ffd%2F11fded4e56aa31587052207f7229fa0f.jpg&amp;pos=22&amp;rpt=simage" TargetMode="External"/><Relationship Id="rId9" Type="http://schemas.openxmlformats.org/officeDocument/2006/relationships/hyperlink" Target="https://yandex.ru/images/search?p=1&amp;text=&#1057;&#1053;&#1054;&#1059;&#1041;&#1054;&#1056;&#1044;&amp;img_url=http%3A%2F%2Fimages.hdbackgroundpictures.com%2FpictureHD51af95972b33920030.jpg&amp;pos=33&amp;rpt=simage" TargetMode="External"/><Relationship Id="rId14" Type="http://schemas.openxmlformats.org/officeDocument/2006/relationships/hyperlink" Target="https://yandex.ru/images/search?text=&#1064;&#1054;&#1056;&#1058;-&#1058;&#1056;&#1045;&#1050;&amp;img_url=http://mypresentation.ru/documents/f0ffe9f089017127e0b532c1640e7445/img23.jpg&amp;pos=22&amp;rpt=simag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yandex.ru/images/search?text=&#1057;&#1040;&#1053;&#1053;&#1067;&#1049;%20%20&#1057;&#1055;&#1054;&#1056;&#1058;&amp;img_url=http%3A%2F%2Fsportschools.ru%2FUserFiles%2FImage%2FVidy_Sporta%2Fsanny-sport.jpg&amp;pos=26&amp;rpt=simage" TargetMode="External"/><Relationship Id="rId13" Type="http://schemas.openxmlformats.org/officeDocument/2006/relationships/hyperlink" Target="https://yandex.ru/images/search?nomisspell=1&amp;text=&#1087;&#1088;&#1099;&#1078;&#1082;&#1080;%20&#1085;&#1072;%20&#1083;&#1099;&#1078;&#1072;&#1093;%20&#1089;%20&#1090;&#1088;&#1072;&#1084;&#1087;&#1083;&#1080;&#1085;&#1072;&amp;img_url=http%3A%2F%2Fwww.playing-field.ru%2Fimg%2F2015%2F052114%2F4144730&amp;pos=0&amp;rpt=simage" TargetMode="External"/><Relationship Id="rId18" Type="http://schemas.openxmlformats.org/officeDocument/2006/relationships/hyperlink" Target="https://yandex.ru/images/search?text=&#1057;&#1050;&#1045;&#1051;&#1045;&#1058;&#1054;&#1053;&amp;img_url=http%3A%2F%2Fdata.photo.sibnet.ru%2Fupload%2Fimggreat%2F132332699200.jpg&amp;pos=22&amp;rpt=simage" TargetMode="External"/><Relationship Id="rId3" Type="http://schemas.openxmlformats.org/officeDocument/2006/relationships/hyperlink" Target="https://yandex.ru/images/search?text=&#1055;&#1056;&#1067;&#1046;&#1050;&#1048;%20&#1057;%20&#1058;&#1056;&#1040;&#1052;&#1055;&#1051;&#1048;&#1053;&#1040;&amp;img_url=http%3A%2F%2F1.bp.blogspot.com%2F-9-2BduJRG-o%2FTxuWRJGEVbI%2FAAAAAAAAB3s%2FZoczyN9VUpg%2Fs1600%2Fdel1.jpg&amp;pos=4&amp;rpt=simage" TargetMode="External"/><Relationship Id="rId21" Type="http://schemas.openxmlformats.org/officeDocument/2006/relationships/hyperlink" Target="https://yandex.ru/images/search?text=&#1064;&#1054;&#1056;&#1058;-&#1058;&#1056;&#1045;&#1050;&amp;img_url=http%3A%2F%2Fwww.sobitiy.ru%2F_nw%2F66%2F91195736.jpg&amp;pos=17&amp;rpt=simage" TargetMode="External"/><Relationship Id="rId7" Type="http://schemas.openxmlformats.org/officeDocument/2006/relationships/hyperlink" Target="https://yandex.ru/images/search?text=&#1057;&#1040;&#1053;&#1053;&#1067;&#1049;%20%20&#1057;&#1055;&#1054;&#1056;&#1058;&amp;img_url=http%3A%2F%2Fkatushka.in.ua%2Fuploads%2Fposts%2F2013-11%2F1384792586_sannyj-sport.-zhenshhiny-2.jpg&amp;pos=20&amp;rpt=simage" TargetMode="External"/><Relationship Id="rId12" Type="http://schemas.openxmlformats.org/officeDocument/2006/relationships/hyperlink" Target="https://yandex.ru/images/search?text=&#1051;&#1067;&#1046;&#1053;&#1054;&#1045;%20%20&#1044;&#1042;&#1054;&#1045;&#1041;&#1054;&#1056;&#1068;&#1045;&amp;img_url=https%3A%2F%2Ffs00.infourok.ru%2Fimages%2Fdoc%2F296%2F295707%2Fimg7.jpg&amp;pos=4&amp;rpt=simage" TargetMode="External"/><Relationship Id="rId17" Type="http://schemas.openxmlformats.org/officeDocument/2006/relationships/hyperlink" Target="https://yandex.ru/images/search?text=&#1057;&#1050;&#1045;&#1051;&#1045;&#1058;&#1054;&#1053;&amp;img_url=https%3A%2F%2Freadtiger.com%2Fimg%2Fwkp%2Fen%2FBrady_Canfield_skeleton_start.jpg&amp;pos=13&amp;rpt=simage" TargetMode="External"/><Relationship Id="rId2" Type="http://schemas.openxmlformats.org/officeDocument/2006/relationships/hyperlink" Target="https://yandex.ru/images/search?text=&#1055;&#1056;&#1067;&#1046;&#1050;&#1048;%20&#1057;%20&#1058;&#1056;&#1040;&#1052;&#1055;&#1051;&#1048;&#1053;&#1040;&amp;img_url=http%3A%2F%2Fwww.2-999-999.ru%2Ffiles%2Fimage%2Fnews%2Fimg16011214262459.jpeg&amp;pos=6&amp;rpt=simage" TargetMode="External"/><Relationship Id="rId16" Type="http://schemas.openxmlformats.org/officeDocument/2006/relationships/hyperlink" Target="https://yandex.ru/images/search?text=&#1057;&#1050;&#1045;&#1051;&#1045;&#1058;&#1054;&#1053;&amp;img_url=http%3A%2F%2Fsport.img.com.ua%2Fnxs252%2Fb%2Forig%2Fd%2F47%2F9e786d03c6906805714f288b4129247d.jpg&amp;pos=2&amp;rpt=simage" TargetMode="External"/><Relationship Id="rId20" Type="http://schemas.openxmlformats.org/officeDocument/2006/relationships/hyperlink" Target="https://yandex.ru/images/search?text=&#1064;&#1054;&#1056;&#1058;-&#1058;&#1056;&#1045;&#1050;&amp;img_url=http%3A%2F%2Fimg.nnov.org%2Fdata%2Fmyupload%2F1%2F461%2F1461892%2Fschort-trek1.jpg&amp;pos=5&amp;rpt=simage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andex.ru/images/search?text=&#1057;&#1040;&#1053;&#1053;&#1067;&#1049;%20%20&#1057;&#1055;&#1054;&#1056;&#1058;&amp;img_url=http%3A%2F%2Fi.eurosport.com%2F2015%2F02%2F15%2F1416338-30323478-1600-900.jpg&amp;pos=14&amp;rpt=simage" TargetMode="External"/><Relationship Id="rId11" Type="http://schemas.openxmlformats.org/officeDocument/2006/relationships/hyperlink" Target="https://yandex.ru/images/search?p=2&amp;text=&#1050;&#1054;&#1053;&#1068;&#1050;&#1054;&#1041;&#1045;&#1046;&#1053;&#1067;&#1049;%20%20&#1057;&#1055;&#1054;&#1056;&#1058;&amp;img_url=http%3A%2F%2Fimg.downloadbee.com%2Fapp%2Fbig%2FQuintic-Player-9.04.jpg&amp;pos=75&amp;rpt=simage" TargetMode="External"/><Relationship Id="rId5" Type="http://schemas.openxmlformats.org/officeDocument/2006/relationships/hyperlink" Target="https://yandex.ru/images/search?text=&#1057;&#1040;&#1053;&#1053;&#1067;&#1049;%20%20&#1057;&#1055;&#1054;&#1056;&#1058;&amp;img_url=http%3A%2F%2Fmisanec.ru%2Fwp-content%2Fuploads%2F2015%2F03%2F68353.jpg&amp;pos=9&amp;rpt=simage" TargetMode="External"/><Relationship Id="rId15" Type="http://schemas.openxmlformats.org/officeDocument/2006/relationships/hyperlink" Target="https://yandex.ru/images/search?text=&#1057;&#1050;&#1045;&#1051;&#1045;&#1058;&#1054;&#1053;&amp;img_url=http%3A%2F%2Fcdn.tvc.ru%2Fpictures%2Fo%2F807%2F57.jpg&amp;pos=14&amp;rpt=simage" TargetMode="External"/><Relationship Id="rId10" Type="http://schemas.openxmlformats.org/officeDocument/2006/relationships/hyperlink" Target="https://yandex.ru/images/search?p=1&amp;text=&#1050;&#1054;&#1053;&#1068;&#1050;&#1054;&#1041;&#1045;&#1046;&#1053;&#1067;&#1049;%20%20&#1057;&#1055;&#1054;&#1056;&#1058;&amp;img_url=http%3A%2F%2Fwww.krsk2019.com%2FUserFiles%2FNews%2Fru%2F2013%2Fkonkobezh.jpg&amp;pos=32&amp;rpt=simage" TargetMode="External"/><Relationship Id="rId19" Type="http://schemas.openxmlformats.org/officeDocument/2006/relationships/hyperlink" Target="https://yandex.ru/images/search?text=&#1064;&#1054;&#1056;&#1058;-&#1058;&#1056;&#1045;&#1050;&amp;img_url=http%3A%2F%2F1pnz.ru%2Fupload%2Ffile%2Fpublication%2F29.jpg&amp;pos=8&amp;rpt=simage" TargetMode="External"/><Relationship Id="rId4" Type="http://schemas.openxmlformats.org/officeDocument/2006/relationships/hyperlink" Target="https://yandex.ru/images/search?text=&#1055;&#1056;&#1067;&#1046;&#1050;&#1048;%20&#1057;%20&#1058;&#1056;&#1040;&#1052;&#1055;&#1051;&#1048;&#1053;&#1040;&amp;img_url=http%3A%2F%2Fandroid.mobportal.net%2Fimg%2Fgame_android%2FSki_Jumping_2012%2FSki_Jumping_2012_4.jpg&amp;pos=3&amp;rpt=simage" TargetMode="External"/><Relationship Id="rId9" Type="http://schemas.openxmlformats.org/officeDocument/2006/relationships/hyperlink" Target="https://yandex.ru/images/search?text=&#1050;&#1054;&#1053;&#1068;&#1050;&#1054;&#1041;&#1045;&#1046;&#1053;&#1067;&#1049;%20%20&#1057;&#1055;&#1054;&#1056;&#1058;&amp;img_url=http%3A%2F%2Fsportmig.ru%2Fimages%2F1302709521_1.jpg&amp;pos=2&amp;rpt=simage" TargetMode="External"/><Relationship Id="rId14" Type="http://schemas.openxmlformats.org/officeDocument/2006/relationships/hyperlink" Target="https://yandex.ru/images/search?text=&#1051;&#1067;&#1046;&#1053;&#1054;&#1045;%20%20&#1044;&#1042;&#1054;&#1045;&#1041;&#1054;&#1056;&#1068;&#1045;&amp;img_url=http%3A%2F%2Fchaiknews.ru%2Fup%2Fphotos%2Falbum%2F2012%2F12%2F12%2Fsport%2Fdsc_0907.jpg&amp;pos=3&amp;rpt=simage" TargetMode="External"/><Relationship Id="rId22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04" y="4058262"/>
            <a:ext cx="8572560" cy="857256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ЗИМНИЕ  ВИДЫ  СПОРТА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282" y="142852"/>
            <a:ext cx="8715404" cy="6500858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14282" y="4915518"/>
            <a:ext cx="8715404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Открытый </a:t>
            </a:r>
            <a:r>
              <a:rPr lang="en-US" alt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</a:t>
            </a:r>
            <a:r>
              <a:rPr lang="ru-RU" alt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дистанционный конкурс «Моя презентация»</a:t>
            </a:r>
            <a:br>
              <a:rPr lang="ru-RU" alt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Направление:</a:t>
            </a:r>
            <a:r>
              <a:rPr lang="ru-RU" alt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«спорт и танец»</a:t>
            </a:r>
            <a:r>
              <a:rPr lang="ru-RU" alt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alt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Презентацию подготовила: </a:t>
            </a:r>
            <a:r>
              <a:rPr lang="ru-RU" altLang="ru-RU" sz="20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Ганзюк</a:t>
            </a:r>
            <a:r>
              <a:rPr lang="ru-RU" alt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Евгений Иванович</a:t>
            </a:r>
            <a:br>
              <a:rPr lang="ru-RU" alt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инструктор по физической культуре</a:t>
            </a:r>
            <a:r>
              <a:rPr lang="ru-RU" alt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МБДОУ «ЦРРДС» </a:t>
            </a:r>
            <a:r>
              <a:rPr lang="ru-RU" altLang="ru-RU" sz="20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г.Усинска</a:t>
            </a:r>
            <a:r>
              <a:rPr lang="ru-RU" alt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altLang="ru-RU" sz="20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3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ru-RU" alt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 </a:t>
            </a:r>
            <a:r>
              <a:rPr lang="ru-RU" alt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</a:t>
            </a:r>
            <a:endParaRPr lang="ru-RU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2" descr="http://3.bp.blogspot.com/-ude4Zmrr7E0/VIGZ7nJzfYI/AAAAAAAAAbM/x0UwSWcH6R8/s1600/w2014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624" y="260648"/>
            <a:ext cx="6496720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936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728" y="214290"/>
            <a:ext cx="7286676" cy="857256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ФИГУРНОЕ  КАТАНИЕ</a:t>
            </a:r>
            <a:endParaRPr lang="ru-RU" sz="60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000108"/>
            <a:ext cx="8572560" cy="1500198"/>
          </a:xfrm>
        </p:spPr>
        <p:txBody>
          <a:bodyPr>
            <a:normAutofit fontScale="92500"/>
          </a:bodyPr>
          <a:lstStyle/>
          <a:p>
            <a:pPr algn="just">
              <a:spcBef>
                <a:spcPts val="0"/>
              </a:spcBef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</a:rPr>
              <a:t>      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Основная идея заключается в передвижении спортсмена или пары спортсменов на коньках по льду с переменами направления скольжения и выполнением дополнительных 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</a:rPr>
              <a:t>элементов: вращением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, прыжками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</a:rPr>
              <a:t>, комбинаций 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шагов, поддержек и др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под музыку.</a:t>
            </a:r>
            <a:endParaRPr lang="ru-RU" sz="2100" dirty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spcBef>
                <a:spcPts val="0"/>
              </a:spcBef>
            </a:pPr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282" y="142852"/>
            <a:ext cx="8715404" cy="6500858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506" name="Picture 2" descr="C:\Users\user\Desktop\спорт\Новая папка\kartinki_vidy_sporta_olimpiyskie_piktogrammy_olimpiada_sochi_2014_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994285" cy="10001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7" y="2643182"/>
            <a:ext cx="2714643" cy="35181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2571744"/>
            <a:ext cx="2690816" cy="35373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50234" y="2571744"/>
            <a:ext cx="3445767" cy="38576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Управляющая кнопка: домой 8">
            <a:hlinkClick r:id="rId6" action="ppaction://hlinksldjump" highlightClick="1"/>
          </p:cNvPr>
          <p:cNvSpPr/>
          <p:nvPr/>
        </p:nvSpPr>
        <p:spPr>
          <a:xfrm>
            <a:off x="8748464" y="6488833"/>
            <a:ext cx="288032" cy="252535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728" y="214290"/>
            <a:ext cx="7286676" cy="857256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ФИГУРНОЕ  КАТАНИЕ</a:t>
            </a:r>
            <a:endParaRPr lang="ru-RU" sz="60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282" y="142852"/>
            <a:ext cx="8715404" cy="6500858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85720" y="1357298"/>
            <a:ext cx="3857652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Слов, пожалуй, не найдётся –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Надо видеть наяву,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Как искусство создаётся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На хрустальном звёздном льду.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   У фигурного катанья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Фантастический успех!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Спорт – «очей очарованье»,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Праздник радостный для всех!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                              Елена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Инкона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5000628" y="3714752"/>
            <a:ext cx="328614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На льду танцует фигурист,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Кружится, как осенний лист.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Он исполняет пируэт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Потом двойной тулуп… Ах, нет!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  Не в шубе он, легко одет.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  И вот на льду теперь дуэт.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  Эх, хорошо катаются!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  Зал затаил дыхание.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  Вид спорта называется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                 (Фигурное катание)</a:t>
            </a:r>
          </a:p>
        </p:txBody>
      </p:sp>
      <p:pic>
        <p:nvPicPr>
          <p:cNvPr id="21506" name="Picture 2" descr="C:\Users\user\Desktop\спорт\Новая папка\kartinki_vidy_sporta_olimpiyskie_piktogrammy_olimpiada_sochi_2014_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994285" cy="10001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3" y="1142985"/>
            <a:ext cx="1370044" cy="25003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4071942"/>
            <a:ext cx="3486142" cy="23240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5786446" y="928670"/>
            <a:ext cx="307183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  Каждый вечер я иду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  Рисовать круги на льду.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  Только не карандашами,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  А блестящими…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                         (Коньками)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2500306"/>
            <a:ext cx="1643074" cy="11861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Управляющая кнопка: домой 11">
            <a:hlinkClick r:id="rId6" action="ppaction://hlinksldjump" highlightClick="1"/>
          </p:cNvPr>
          <p:cNvSpPr/>
          <p:nvPr/>
        </p:nvSpPr>
        <p:spPr>
          <a:xfrm>
            <a:off x="8748464" y="6488833"/>
            <a:ext cx="288032" cy="252535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71736" y="214290"/>
            <a:ext cx="5000660" cy="857256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ХОККЕЙ</a:t>
            </a:r>
            <a:endParaRPr lang="ru-RU" sz="72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071546"/>
            <a:ext cx="8572560" cy="1637374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ru-RU" sz="1900" dirty="0">
                <a:solidFill>
                  <a:schemeClr val="tx2">
                    <a:lumMod val="75000"/>
                  </a:schemeClr>
                </a:solidFill>
              </a:rPr>
              <a:t>     </a:t>
            </a:r>
            <a:r>
              <a:rPr lang="ru-RU" sz="1900" dirty="0" smtClean="0">
                <a:solidFill>
                  <a:schemeClr val="tx2">
                    <a:lumMod val="75000"/>
                  </a:schemeClr>
                </a:solidFill>
              </a:rPr>
              <a:t>Командная</a:t>
            </a:r>
            <a:r>
              <a:rPr lang="ru-RU" sz="1900" dirty="0">
                <a:solidFill>
                  <a:schemeClr val="tx2">
                    <a:lumMod val="75000"/>
                  </a:schemeClr>
                </a:solidFill>
              </a:rPr>
              <a:t> спортивная игра на льду, заключающаяся в противоборстве двух команд </a:t>
            </a:r>
            <a:r>
              <a:rPr lang="ru-RU" sz="1900" dirty="0" smtClean="0">
                <a:solidFill>
                  <a:schemeClr val="tx2">
                    <a:lumMod val="75000"/>
                  </a:schemeClr>
                </a:solidFill>
              </a:rPr>
              <a:t>на коньках</a:t>
            </a:r>
            <a:r>
              <a:rPr lang="ru-RU" sz="1900" dirty="0">
                <a:solidFill>
                  <a:schemeClr val="tx2">
                    <a:lumMod val="75000"/>
                  </a:schemeClr>
                </a:solidFill>
              </a:rPr>
              <a:t>, которые, передавая шайбу клюшками, стремятся забросить её наибольшее количество раз в </a:t>
            </a:r>
            <a:r>
              <a:rPr lang="ru-RU" sz="1900" dirty="0" smtClean="0">
                <a:solidFill>
                  <a:schemeClr val="tx2">
                    <a:lumMod val="75000"/>
                  </a:schemeClr>
                </a:solidFill>
              </a:rPr>
              <a:t>ворота соперника </a:t>
            </a:r>
            <a:r>
              <a:rPr lang="ru-RU" sz="1900" dirty="0">
                <a:solidFill>
                  <a:schemeClr val="tx2">
                    <a:lumMod val="75000"/>
                  </a:schemeClr>
                </a:solidFill>
              </a:rPr>
              <a:t>и не пропустить в свои. </a:t>
            </a:r>
            <a:r>
              <a:rPr lang="ru-RU" sz="1900" dirty="0">
                <a:solidFill>
                  <a:schemeClr val="tx2">
                    <a:lumMod val="75000"/>
                  </a:schemeClr>
                </a:solidFill>
              </a:rPr>
              <a:t>Побеждает команда, забросившая наибольшее количество шайб в ворота соперника.</a:t>
            </a:r>
            <a:endParaRPr lang="ru-RU" sz="19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282" y="142852"/>
            <a:ext cx="8715404" cy="6500858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6828" y="2793637"/>
            <a:ext cx="5870312" cy="35680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6" descr="C:\Documents and Settings\Пользователь\Рабочий стол\спорт\Новая папка\kartinki_vidy_sporta_olimpiyskie_piktogrammy_olimpiada_sochi_2014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1000132" cy="10001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8748464" y="6488833"/>
            <a:ext cx="288032" cy="252535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71736" y="214290"/>
            <a:ext cx="4357718" cy="857256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ХОККЕЙ</a:t>
            </a:r>
            <a:endParaRPr lang="ru-RU" sz="72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428736"/>
            <a:ext cx="3643338" cy="5214974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Словно рыцари в доспехах</a:t>
            </a:r>
          </a:p>
          <a:p>
            <a:pPr algn="l">
              <a:spcBef>
                <a:spcPts val="0"/>
              </a:spcBef>
            </a:pP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На коньках. Не на конях! </a:t>
            </a:r>
          </a:p>
          <a:p>
            <a:pPr algn="l">
              <a:spcBef>
                <a:spcPts val="0"/>
              </a:spcBef>
            </a:pP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Их оружие не копья –</a:t>
            </a:r>
          </a:p>
          <a:p>
            <a:pPr algn="l">
              <a:spcBef>
                <a:spcPts val="0"/>
              </a:spcBef>
            </a:pP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Клюшки в мастерских руках.</a:t>
            </a:r>
          </a:p>
          <a:p>
            <a:pPr algn="l">
              <a:spcBef>
                <a:spcPts val="0"/>
              </a:spcBef>
            </a:pP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Пулей шайба пролетает</a:t>
            </a:r>
          </a:p>
          <a:p>
            <a:pPr algn="l">
              <a:spcBef>
                <a:spcPts val="0"/>
              </a:spcBef>
            </a:pP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Через поле до ворот.</a:t>
            </a:r>
          </a:p>
          <a:p>
            <a:pPr algn="l">
              <a:spcBef>
                <a:spcPts val="0"/>
              </a:spcBef>
            </a:pP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Взгляд за ней не успевает,</a:t>
            </a:r>
          </a:p>
          <a:p>
            <a:pPr algn="l">
              <a:spcBef>
                <a:spcPts val="0"/>
              </a:spcBef>
            </a:pP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А голкипер – отобьет.</a:t>
            </a:r>
          </a:p>
          <a:p>
            <a:pPr algn="l">
              <a:spcBef>
                <a:spcPts val="0"/>
              </a:spcBef>
            </a:pP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Две ледовые дружины…</a:t>
            </a:r>
          </a:p>
          <a:p>
            <a:pPr algn="l">
              <a:spcBef>
                <a:spcPts val="0"/>
              </a:spcBef>
            </a:pP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Всего дюжина бойцов –</a:t>
            </a:r>
          </a:p>
          <a:p>
            <a:pPr algn="l">
              <a:spcBef>
                <a:spcPts val="0"/>
              </a:spcBef>
            </a:pP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Настоящие мужчины –</a:t>
            </a:r>
          </a:p>
          <a:p>
            <a:pPr algn="l">
              <a:spcBef>
                <a:spcPts val="0"/>
              </a:spcBef>
            </a:pP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Образец для пацанов.</a:t>
            </a:r>
          </a:p>
          <a:p>
            <a:pPr algn="l">
              <a:spcBef>
                <a:spcPts val="0"/>
              </a:spcBef>
            </a:pP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   Все в команде друг за друга!</a:t>
            </a:r>
          </a:p>
          <a:p>
            <a:pPr algn="l">
              <a:spcBef>
                <a:spcPts val="0"/>
              </a:spcBef>
            </a:pP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Все дружны и сплочены!</a:t>
            </a:r>
          </a:p>
          <a:p>
            <a:pPr algn="l">
              <a:spcBef>
                <a:spcPts val="0"/>
              </a:spcBef>
            </a:pP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Вот бы мне такого друга</a:t>
            </a:r>
          </a:p>
          <a:p>
            <a:pPr algn="l">
              <a:spcBef>
                <a:spcPts val="0"/>
              </a:spcBef>
            </a:pP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Мировой величины…</a:t>
            </a:r>
          </a:p>
          <a:p>
            <a:pPr algn="l">
              <a:spcBef>
                <a:spcPts val="0"/>
              </a:spcBef>
            </a:pP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		Елена </a:t>
            </a:r>
            <a:r>
              <a:rPr lang="ru-RU" sz="1800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Инкона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282" y="142852"/>
            <a:ext cx="8715404" cy="6500858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2786058"/>
            <a:ext cx="2243153" cy="15001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1214422"/>
            <a:ext cx="2232436" cy="15001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5857884" y="1214422"/>
            <a:ext cx="3000396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Мы не только летом рады</a:t>
            </a: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Встретиться с олимпиадой.</a:t>
            </a: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Можем видеть лишь зимой</a:t>
            </a: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Слалом, биатлон, бобслей,</a:t>
            </a: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На площадке ледяной -</a:t>
            </a: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Увлекательный ...</a:t>
            </a: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		(хоккей)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Палка в виде запятой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Гонит шайбу пред собой. 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		(Клюшка)</a:t>
            </a:r>
            <a:r>
              <a:rPr lang="ru-RU" dirty="0" smtClean="0"/>
              <a:t> 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Гоняют клюшками по льду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Её у нас всех на виду.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Она в ворота залетит,</a:t>
            </a: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И кто-то точно победит. 			(Шайба) 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Как солдата нет без пушки,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Хоккеиста нет без … 		              (клюшки)</a:t>
            </a:r>
            <a:r>
              <a:rPr lang="ru-RU" dirty="0" smtClean="0"/>
              <a:t> </a:t>
            </a:r>
            <a:endParaRPr lang="ru-RU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222" name="Picture 6" descr="C:\Documents and Settings\Пользователь\Рабочий стол\спорт\Новая папка\kartinki_vidy_sporta_olimpiyskie_piktogrammy_olimpiada_sochi_2014_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85728"/>
            <a:ext cx="1000132" cy="10001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4357694"/>
            <a:ext cx="1500111" cy="21764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Управляющая кнопка: домой 9">
            <a:hlinkClick r:id="rId6" action="ppaction://hlinksldjump" highlightClick="1"/>
          </p:cNvPr>
          <p:cNvSpPr/>
          <p:nvPr/>
        </p:nvSpPr>
        <p:spPr>
          <a:xfrm>
            <a:off x="8748464" y="6488833"/>
            <a:ext cx="288032" cy="252535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71736" y="214290"/>
            <a:ext cx="5000660" cy="857256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БИАТЛОН</a:t>
            </a:r>
            <a:endParaRPr lang="ru-RU" sz="72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071546"/>
            <a:ext cx="8572560" cy="773278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	    Биатлон –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зимний олимпийский вид спорта, сочетающий лыжную гонку со стрельбой из винтовки.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282" y="142852"/>
            <a:ext cx="8715404" cy="6500858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698" name="Picture 2" descr="C:\Documents and Settings\Пользователь\Рабочий стол\спорт\Новая папка\kartinki_vidy_sporta_olimpiyskie_piktogrammy_olimpiada_sochi_2014_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1000132" cy="10001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6077" y="1844824"/>
            <a:ext cx="6671814" cy="45649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8748464" y="6488833"/>
            <a:ext cx="288032" cy="252535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71736" y="214290"/>
            <a:ext cx="4572032" cy="857256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БИАТЛОН</a:t>
            </a:r>
            <a:endParaRPr lang="ru-RU" sz="72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282" y="142852"/>
            <a:ext cx="8715404" cy="6500858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698" name="Picture 2" descr="C:\Documents and Settings\Пользователь\Рабочий стол\спорт\Новая папка\kartinki_vidy_sporta_olimpiyskie_piktogrammy_olimpiada_sochi_2014_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1000132" cy="10001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2357430"/>
            <a:ext cx="1799701" cy="12144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31054" y="4929198"/>
            <a:ext cx="2053266" cy="14976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357158" y="1500174"/>
            <a:ext cx="3357586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tabLst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А ещё есть биатлон.</a:t>
            </a:r>
          </a:p>
          <a:p>
            <a:pPr marR="0" lvl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tabLst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Это длинный марафон –</a:t>
            </a:r>
          </a:p>
          <a:p>
            <a:pPr marR="0" lvl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tabLst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Бег на лыжах со стрельбой.</a:t>
            </a:r>
          </a:p>
          <a:p>
            <a:pPr marR="0" lvl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tabLst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Среди бега – прямо в бой!</a:t>
            </a:r>
          </a:p>
          <a:p>
            <a:pPr marR="0" lvl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tabLst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По мишеням из винтовки,</a:t>
            </a:r>
          </a:p>
          <a:p>
            <a:pPr marR="0" lvl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tabLst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Да во всей экипировке</a:t>
            </a:r>
          </a:p>
          <a:p>
            <a:pPr marR="0" lvl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tabLst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Надо цели все сразить!</a:t>
            </a:r>
          </a:p>
          <a:p>
            <a:pPr marR="0" lvl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tabLst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5 плюс 5 должно их быть,</a:t>
            </a:r>
          </a:p>
          <a:p>
            <a:pPr marR="0" lvl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tabLst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Плюс – осилить марафон…</a:t>
            </a:r>
          </a:p>
          <a:p>
            <a:pPr marR="0" lvl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tabLst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Двадцать километров он!</a:t>
            </a:r>
          </a:p>
          <a:p>
            <a:pPr marR="0" lvl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tabLst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Сила воли там нужна,</a:t>
            </a:r>
          </a:p>
          <a:p>
            <a:pPr marR="0" lvl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tabLst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Да и глаз, как у орла…</a:t>
            </a:r>
          </a:p>
          <a:p>
            <a:pPr marR="0" lvl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tabLst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	    Елена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Инкона</a:t>
            </a:r>
            <a:endParaRPr lang="ru-RU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5500694" y="3638937"/>
            <a:ext cx="335755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Очень трудно быть, не спорьте,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Самым метким в этом спорте.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Просто мчаться по лыжне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То под силу даже мне.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Сам попробуй бегать день,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А потом попасть в мишень,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Лежа навзничь, из винтовки.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Тут нельзя без тренировки!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А мишень тебе не слон.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Спорт зовётся … (биатлон)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572000" y="1071546"/>
            <a:ext cx="435771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По зимней дороге бегут налегке</a:t>
            </a: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Спортсмены на лыжах с винтовкой в руке.</a:t>
            </a: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До финиша скоро, фанаты кругом,</a:t>
            </a: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Любимый вид спорта смотрю — ...</a:t>
            </a: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			(биатлон)</a:t>
            </a:r>
          </a:p>
        </p:txBody>
      </p:sp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2928934"/>
            <a:ext cx="1785930" cy="13394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Управляющая кнопка: домой 11">
            <a:hlinkClick r:id="rId6" action="ppaction://hlinksldjump" highlightClick="1"/>
          </p:cNvPr>
          <p:cNvSpPr/>
          <p:nvPr/>
        </p:nvSpPr>
        <p:spPr>
          <a:xfrm>
            <a:off x="8748464" y="6488833"/>
            <a:ext cx="288032" cy="252535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71736" y="214290"/>
            <a:ext cx="5000660" cy="857256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ФРИСТАЙЛ</a:t>
            </a:r>
            <a:endParaRPr lang="ru-RU" sz="72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071546"/>
            <a:ext cx="8572560" cy="1061310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                   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ид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 лыжного спорта, входящий в программу зимних Олимпийских игр.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Дисциплинами фристайла являются лыжная акробатика, могул, 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ски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-кросс, 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хафпайп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, 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слоупстайл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. 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282" y="142852"/>
            <a:ext cx="8715404" cy="6500858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1003892" cy="10001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5888" y="2204864"/>
            <a:ext cx="6712191" cy="41951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8748464" y="6488833"/>
            <a:ext cx="288032" cy="252535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357158" y="1285860"/>
            <a:ext cx="3500462" cy="536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Про этот спорт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Я много слышал: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Воздушный акробат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На лыжах.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	(Фристайл)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Две дощечки на ногах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И две палочки в руках.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Если мы дощечки смажем -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Снежный экстра-класс покажем!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Зимние рекорды ближе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Тем, кто очень любит...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		(лыжи)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71736" y="214290"/>
            <a:ext cx="4714908" cy="857256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ФРИСТАЙЛ</a:t>
            </a:r>
            <a:endParaRPr lang="ru-RU" sz="72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282" y="142852"/>
            <a:ext cx="8715404" cy="6500858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1003892" cy="10001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1285860"/>
            <a:ext cx="3357586" cy="33575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2912264"/>
            <a:ext cx="1785950" cy="13692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000496" y="5072074"/>
            <a:ext cx="3429024" cy="1518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Ног от радости не чуя,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С горки страшной вниз лечу я.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Стал мне спорт родней и ближе,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Кто помог мне, дети? 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		(Лыжи)</a:t>
            </a:r>
          </a:p>
        </p:txBody>
      </p:sp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1857364"/>
            <a:ext cx="2049377" cy="30716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Управляющая кнопка: домой 9">
            <a:hlinkClick r:id="rId6" action="ppaction://hlinksldjump" highlightClick="1"/>
          </p:cNvPr>
          <p:cNvSpPr/>
          <p:nvPr/>
        </p:nvSpPr>
        <p:spPr>
          <a:xfrm>
            <a:off x="8748464" y="6488833"/>
            <a:ext cx="288032" cy="252535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3042" y="214290"/>
            <a:ext cx="6643734" cy="857256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ЛЫЖНЫЕ  ГОНКИ</a:t>
            </a:r>
            <a:endParaRPr lang="ru-RU" sz="66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071546"/>
            <a:ext cx="8572560" cy="1285884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	   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Впервые состязания в лыжном беге на скорость состоялись на территории современной Норвегии в 1767 году.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Затем примеру норвежцев последовали шведы и финны, позже увлечение гонками возникло и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в Центральной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Европе. 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spcBef>
                <a:spcPts val="0"/>
              </a:spcBef>
            </a:pPr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spcBef>
                <a:spcPts val="0"/>
              </a:spcBef>
            </a:pPr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282" y="142852"/>
            <a:ext cx="8715404" cy="6500858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996359" cy="10001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2500306"/>
            <a:ext cx="5238744" cy="39290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8748464" y="6488833"/>
            <a:ext cx="288032" cy="252535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3042" y="214290"/>
            <a:ext cx="6643734" cy="857256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ЛЫЖНЫЕ  ГОНКИ</a:t>
            </a:r>
            <a:endParaRPr lang="ru-RU" sz="66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282" y="142852"/>
            <a:ext cx="8715404" cy="6500858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996359" cy="10001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5286380" y="4500570"/>
            <a:ext cx="3629040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Деревянные кони по снегу скачут,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А в снег не проваливаются.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		             (Лыжи)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        Кто по снегу быстро мчится,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        Провалиться не боится?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		(Лыжник)</a:t>
            </a:r>
            <a:endParaRPr lang="ru-RU" sz="1100" dirty="0">
              <a:ea typeface="Calibri"/>
              <a:cs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8596" y="1357298"/>
            <a:ext cx="2786081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Спорт на свете есть такой,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Популярен он зимой.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На полозьях ты бежишь,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За соперником спешишь.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	(Лыжные гонки.)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На белом просторе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Две ровные строчки,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А рядом бегут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Запятые да точки.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	(Лыжня) 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4714884"/>
            <a:ext cx="2607258" cy="17344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1214422"/>
            <a:ext cx="4905388" cy="32574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Управляющая кнопка: домой 8">
            <a:hlinkClick r:id="rId5" action="ppaction://hlinksldjump" highlightClick="1"/>
          </p:cNvPr>
          <p:cNvSpPr/>
          <p:nvPr/>
        </p:nvSpPr>
        <p:spPr>
          <a:xfrm>
            <a:off x="8748464" y="6488833"/>
            <a:ext cx="288032" cy="252535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14282" y="142852"/>
            <a:ext cx="8715404" cy="6500858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17935" y="467221"/>
            <a:ext cx="8371656" cy="5852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598738" indent="-2598738" eaLnBrk="1" hangingPunct="1">
              <a:buFontTx/>
              <a:buNone/>
              <a:defRPr/>
            </a:pPr>
            <a:r>
              <a:rPr lang="ru-RU" alt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+mj-lt"/>
                <a:ea typeface="+mj-ea"/>
                <a:cs typeface="+mj-cs"/>
              </a:rPr>
              <a:t>Возрастная категория:  </a:t>
            </a:r>
            <a:r>
              <a:rPr lang="ru-RU" alt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дети старшего дошкольного и младшего школьного возрастов</a:t>
            </a:r>
          </a:p>
          <a:p>
            <a:pPr marL="3051175" indent="-3051175" eaLnBrk="1" hangingPunct="1">
              <a:buFontTx/>
              <a:buNone/>
              <a:defRPr/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+mj-lt"/>
                <a:ea typeface="+mj-ea"/>
                <a:cs typeface="+mj-cs"/>
              </a:rPr>
              <a:t>Презентация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+mj-lt"/>
                <a:ea typeface="+mj-ea"/>
                <a:cs typeface="+mj-cs"/>
              </a:rPr>
              <a:t>заинтересует: </a:t>
            </a: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учителей физической культуры, </a:t>
            </a: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инструкторов физической культуры, </a:t>
            </a: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воспитателей</a:t>
            </a: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учителей </a:t>
            </a: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начальных </a:t>
            </a: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классов</a:t>
            </a: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, родителей </a:t>
            </a:r>
            <a:endParaRPr lang="ru-RU" sz="18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FFC1"/>
              </a:solidFill>
              <a:latin typeface="+mj-lt"/>
              <a:ea typeface="+mj-ea"/>
              <a:cs typeface="+mj-cs"/>
            </a:endParaRPr>
          </a:p>
          <a:p>
            <a:pPr marL="3224213" indent="-3224213" eaLnBrk="1" hangingPunct="1">
              <a:buFontTx/>
              <a:buNone/>
              <a:defRPr/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Рекомендации по работе с презентацией: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  <a:latin typeface="+mj-lt"/>
                <a:ea typeface="+mj-ea"/>
                <a:cs typeface="+mj-cs"/>
              </a:rPr>
              <a:t>после </a:t>
            </a:r>
            <a:r>
              <a:rPr lang="ru-RU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  <a:latin typeface="+mj-lt"/>
                <a:ea typeface="+mj-ea"/>
                <a:cs typeface="+mj-cs"/>
              </a:rPr>
              <a:t>открытия папки </a:t>
            </a: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  <a:latin typeface="+mj-lt"/>
                <a:ea typeface="+mj-ea"/>
                <a:cs typeface="+mj-cs"/>
              </a:rPr>
              <a:t>«</a:t>
            </a:r>
            <a:r>
              <a:rPr lang="ru-RU" sz="1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  <a:latin typeface="+mj-lt"/>
                <a:ea typeface="+mj-ea"/>
                <a:cs typeface="+mj-cs"/>
              </a:rPr>
              <a:t>Ганзюк</a:t>
            </a: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  <a:latin typeface="+mj-lt"/>
                <a:ea typeface="+mj-ea"/>
                <a:cs typeface="+mj-cs"/>
              </a:rPr>
              <a:t> Е.И.», </a:t>
            </a:r>
            <a:r>
              <a:rPr lang="ru-RU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  <a:latin typeface="+mj-lt"/>
                <a:ea typeface="+mj-ea"/>
                <a:cs typeface="+mj-cs"/>
              </a:rPr>
              <a:t>необходимо выбрать презентацию  </a:t>
            </a: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</a:rPr>
              <a:t>«</a:t>
            </a:r>
            <a:r>
              <a:rPr lang="ru-RU" sz="1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</a:rPr>
              <a:t>Ганзюк</a:t>
            </a:r>
            <a:r>
              <a:rPr lang="ru-RU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</a:rPr>
              <a:t> Е.И</a:t>
            </a: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</a:rPr>
              <a:t>.</a:t>
            </a: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</a:rPr>
              <a:t>». </a:t>
            </a: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  <a:latin typeface="+mj-lt"/>
                <a:ea typeface="+mj-ea"/>
                <a:cs typeface="+mj-cs"/>
              </a:rPr>
              <a:t>Затем </a:t>
            </a:r>
            <a:r>
              <a:rPr lang="ru-RU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  <a:latin typeface="+mj-lt"/>
                <a:ea typeface="+mj-ea"/>
                <a:cs typeface="+mj-cs"/>
              </a:rPr>
              <a:t>настроить демонстрацию презентации (клавиши  «Показ слайдов», «С начала</a:t>
            </a: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  <a:latin typeface="+mj-lt"/>
                <a:ea typeface="+mj-ea"/>
                <a:cs typeface="+mj-cs"/>
              </a:rPr>
              <a:t>») 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  <a:latin typeface="+mj-lt"/>
                <a:ea typeface="+mj-ea"/>
                <a:cs typeface="+mj-cs"/>
              </a:rPr>
              <a:t>переход </a:t>
            </a:r>
            <a:r>
              <a:rPr lang="ru-RU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  <a:latin typeface="+mj-lt"/>
                <a:ea typeface="+mj-ea"/>
                <a:cs typeface="+mj-cs"/>
              </a:rPr>
              <a:t>на следующий слайд происходит «По щелчку» (клавиша </a:t>
            </a:r>
            <a:r>
              <a:rPr lang="en-US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  <a:latin typeface="+mj-lt"/>
                <a:ea typeface="+mj-ea"/>
                <a:cs typeface="+mj-cs"/>
              </a:rPr>
              <a:t>Enter</a:t>
            </a: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  <a:latin typeface="+mj-lt"/>
                <a:ea typeface="+mj-ea"/>
                <a:cs typeface="+mj-cs"/>
              </a:rPr>
              <a:t>) </a:t>
            </a:r>
            <a:endParaRPr lang="ru-RU" sz="1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366CC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  <a:latin typeface="+mj-lt"/>
                <a:ea typeface="+mj-ea"/>
                <a:cs typeface="+mj-cs"/>
              </a:rPr>
              <a:t>слайд </a:t>
            </a:r>
            <a:r>
              <a:rPr lang="ru-RU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  <a:latin typeface="+mj-lt"/>
                <a:ea typeface="+mj-ea"/>
                <a:cs typeface="+mj-cs"/>
              </a:rPr>
              <a:t>№ </a:t>
            </a: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  <a:latin typeface="+mj-lt"/>
                <a:ea typeface="+mj-ea"/>
                <a:cs typeface="+mj-cs"/>
              </a:rPr>
              <a:t>3 </a:t>
            </a:r>
            <a:r>
              <a:rPr lang="ru-RU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  <a:latin typeface="+mj-lt"/>
                <a:ea typeface="+mj-ea"/>
                <a:cs typeface="+mj-cs"/>
              </a:rPr>
              <a:t>– содержание </a:t>
            </a: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  <a:latin typeface="+mj-lt"/>
                <a:ea typeface="+mj-ea"/>
                <a:cs typeface="+mj-cs"/>
              </a:rPr>
              <a:t>презентации, выбор тем осуществляется </a:t>
            </a:r>
            <a:r>
              <a:rPr lang="ru-RU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  <a:latin typeface="+mj-lt"/>
                <a:ea typeface="+mj-ea"/>
                <a:cs typeface="+mj-cs"/>
              </a:rPr>
              <a:t>с помощью </a:t>
            </a: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  <a:latin typeface="+mj-lt"/>
                <a:ea typeface="+mj-ea"/>
                <a:cs typeface="+mj-cs"/>
              </a:rPr>
              <a:t>гиперссылок  </a:t>
            </a:r>
            <a:endParaRPr lang="ru-RU" sz="1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366CC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  <a:latin typeface="+mj-lt"/>
                <a:ea typeface="+mj-ea"/>
                <a:cs typeface="+mj-cs"/>
              </a:rPr>
              <a:t>слайды </a:t>
            </a:r>
            <a:r>
              <a:rPr lang="ru-RU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  <a:latin typeface="+mj-lt"/>
                <a:ea typeface="+mj-ea"/>
                <a:cs typeface="+mj-cs"/>
              </a:rPr>
              <a:t>№ </a:t>
            </a: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  <a:latin typeface="+mj-lt"/>
                <a:ea typeface="+mj-ea"/>
                <a:cs typeface="+mj-cs"/>
              </a:rPr>
              <a:t>34 </a:t>
            </a: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  <a:latin typeface="+mj-lt"/>
                <a:ea typeface="+mj-ea"/>
                <a:cs typeface="+mj-cs"/>
              </a:rPr>
              <a:t>- </a:t>
            </a: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  <a:latin typeface="+mj-lt"/>
                <a:ea typeface="+mj-ea"/>
                <a:cs typeface="+mj-cs"/>
              </a:rPr>
              <a:t>36 </a:t>
            </a:r>
            <a:r>
              <a:rPr lang="ru-RU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  <a:latin typeface="+mj-lt"/>
                <a:ea typeface="+mj-ea"/>
                <a:cs typeface="+mj-cs"/>
              </a:rPr>
              <a:t>– </a:t>
            </a: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  <a:latin typeface="+mj-lt"/>
                <a:ea typeface="+mj-ea"/>
                <a:cs typeface="+mj-cs"/>
              </a:rPr>
              <a:t>«Загадки»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  <a:latin typeface="+mj-lt"/>
                <a:ea typeface="+mj-ea"/>
                <a:cs typeface="+mj-cs"/>
              </a:rPr>
              <a:t>слайд № 37 – «Пословицы»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</a:rPr>
              <a:t>кнопкой        </a:t>
            </a:r>
            <a:r>
              <a:rPr lang="ru-RU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</a:rPr>
              <a:t>– осуществляется переход с любой страницы на слайд  № 3 (содержание)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CC"/>
                </a:solidFill>
                <a:latin typeface="+mj-lt"/>
                <a:ea typeface="+mj-ea"/>
                <a:cs typeface="+mj-cs"/>
              </a:rPr>
              <a:t> </a:t>
            </a:r>
            <a:endParaRPr lang="ru-RU" sz="1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366CC"/>
              </a:solidFill>
            </a:endParaRPr>
          </a:p>
        </p:txBody>
      </p:sp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748464" y="6488833"/>
            <a:ext cx="288032" cy="252535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1763688" y="5445224"/>
            <a:ext cx="288032" cy="252535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3429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0166" y="214290"/>
            <a:ext cx="7143800" cy="857256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ПРЫЖКИ С ТРАМПЛИНА</a:t>
            </a:r>
            <a:endParaRPr lang="ru-RU" sz="48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071546"/>
            <a:ext cx="8572560" cy="1357322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	   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Прыжки на лыжах с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трамплина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 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—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вид спорта, включающий прыжки на 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лыжах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 со специально оборудованных трамплинов. Выступают как самостоятельный вид спорта, а также входят в программу лыжного двоеборья.</a:t>
            </a:r>
            <a:r>
              <a:rPr lang="ru-RU" sz="2000" dirty="0"/>
              <a:t> 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spcBef>
                <a:spcPts val="0"/>
              </a:spcBef>
            </a:pPr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spcBef>
                <a:spcPts val="0"/>
              </a:spcBef>
            </a:pPr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282" y="142852"/>
            <a:ext cx="8715404" cy="6500858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1003892" cy="10001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2500306"/>
            <a:ext cx="5310198" cy="39826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8748464" y="6488833"/>
            <a:ext cx="288032" cy="252535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0166" y="214290"/>
            <a:ext cx="7143800" cy="857256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ПРЫЖКИ  С  ТРАМПЛИНА</a:t>
            </a:r>
            <a:endParaRPr lang="ru-RU" sz="48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282" y="142852"/>
            <a:ext cx="8715404" cy="6500858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1003892" cy="10001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57158" y="1643050"/>
            <a:ext cx="3500462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ts val="1200"/>
              </a:spcBef>
              <a:spcAft>
                <a:spcPts val="600"/>
              </a:spcAft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Словно чудо – исполин</a:t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Среди гор стоит трамплин!</a:t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Это дивная картина –</a:t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Когда прыгают с трамплина!</a:t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Спуск с него – путь до прыжка.</a:t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Планка очень высока!</a:t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Совершив прыжок такой</a:t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(Восемь метров над землёй),</a:t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В воздухе спортсмен парит.</a:t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Сотню метров он летит,</a:t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Прежде чем земли коснётся.</a:t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Как такое удаётся?</a:t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Тренировки и отвага</a:t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Абсолютно всем на благо.</a:t>
            </a:r>
          </a:p>
          <a:p>
            <a:pPr fontAlgn="base">
              <a:spcBef>
                <a:spcPts val="1200"/>
              </a:spcBef>
              <a:spcAft>
                <a:spcPts val="600"/>
              </a:spcAft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	          Елена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Инкона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2643182"/>
            <a:ext cx="4662825" cy="37862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1517" y="1142984"/>
            <a:ext cx="3395673" cy="2000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Управляющая кнопка: домой 7">
            <a:hlinkClick r:id="rId5" action="ppaction://hlinksldjump" highlightClick="1"/>
          </p:cNvPr>
          <p:cNvSpPr/>
          <p:nvPr/>
        </p:nvSpPr>
        <p:spPr>
          <a:xfrm>
            <a:off x="8748464" y="6488833"/>
            <a:ext cx="288032" cy="252535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0166" y="214290"/>
            <a:ext cx="7143800" cy="857256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САННЫЙ  СПОРТ</a:t>
            </a:r>
            <a:endParaRPr lang="ru-RU" sz="60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04" y="928670"/>
            <a:ext cx="8572560" cy="714380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	   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Правила санного спорта достаточно просты — побеждает спортсмен, прошедший трассу за наименьшее время.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Участник должен стартовать в течение определенного времени после того, как трасса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освободилась.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spcBef>
                <a:spcPts val="0"/>
              </a:spcBef>
            </a:pPr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spcBef>
                <a:spcPts val="0"/>
              </a:spcBef>
            </a:pPr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282" y="142852"/>
            <a:ext cx="8715404" cy="6500858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914" name="Picture 2" descr="C:\Documents and Settings\Пользователь\Рабочий стол\спорт\Новая папка\kartinki_vidy_sporta_olimpiyskie_piktogrammy_olimpiada_sochi_2014_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1000132" cy="10001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1420" y="2322283"/>
            <a:ext cx="6181127" cy="41310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8748464" y="6488833"/>
            <a:ext cx="288032" cy="252535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0166" y="214290"/>
            <a:ext cx="7143800" cy="857256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САННЫЙ  СПОРТ</a:t>
            </a:r>
            <a:endParaRPr lang="ru-RU" sz="60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282" y="142852"/>
            <a:ext cx="8715404" cy="6500858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914" name="Picture 2" descr="C:\Documents and Settings\Пользователь\Рабочий стол\спорт\Новая папка\kartinki_vidy_sporta_olimpiyskie_piktogrammy_olimpiada_sochi_2014_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1000132" cy="10001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357554" y="4643446"/>
            <a:ext cx="2562228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За веревочку коня</a:t>
            </a:r>
          </a:p>
          <a:p>
            <a:pPr>
              <a:lnSpc>
                <a:spcPct val="115000"/>
              </a:lnSpc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В горку я тащу.</a:t>
            </a:r>
          </a:p>
          <a:p>
            <a:pPr>
              <a:lnSpc>
                <a:spcPct val="115000"/>
              </a:lnSpc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Ну а с горки быстро я</a:t>
            </a:r>
          </a:p>
          <a:p>
            <a:pPr>
              <a:lnSpc>
                <a:spcPct val="115000"/>
              </a:lnSpc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На коне лечу!</a:t>
            </a:r>
          </a:p>
          <a:p>
            <a:pPr>
              <a:lnSpc>
                <a:spcPct val="115000"/>
              </a:lnSpc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	        (Сани)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5032" y="4714884"/>
            <a:ext cx="2596058" cy="16430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1214422"/>
            <a:ext cx="5143536" cy="32147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1928802"/>
            <a:ext cx="2832006" cy="3643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Управляющая кнопка: домой 8">
            <a:hlinkClick r:id="rId6" action="ppaction://hlinksldjump" highlightClick="1"/>
          </p:cNvPr>
          <p:cNvSpPr/>
          <p:nvPr/>
        </p:nvSpPr>
        <p:spPr>
          <a:xfrm>
            <a:off x="8748464" y="6488833"/>
            <a:ext cx="288032" cy="252535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0166" y="214290"/>
            <a:ext cx="7143800" cy="857256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КОНЬКОБЕЖНЫЙ  СПОРТ</a:t>
            </a:r>
            <a:endParaRPr lang="ru-RU" sz="48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04" y="928670"/>
            <a:ext cx="8572560" cy="714380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	   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ид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спорта, в котором необходимо как можно быстрее на коньках преодолевать определённую дистанцию на льду по замкнутому кругу. Подразделяется на классический и шорт-трек. 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spcBef>
                <a:spcPts val="0"/>
              </a:spcBef>
            </a:pPr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spcBef>
                <a:spcPts val="0"/>
              </a:spcBef>
            </a:pPr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282" y="142852"/>
            <a:ext cx="8715404" cy="6500858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2996" y="1988840"/>
            <a:ext cx="6657975" cy="4476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C:\Documents and Settings\Пользователь\Рабочий стол\спорт\Новая папка\kartinki_vidy_sporta_olimpiyskie_piktogrammy_olimpiada_sochi_2014_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1000132" cy="10001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8748464" y="6488833"/>
            <a:ext cx="288032" cy="252535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0166" y="214290"/>
            <a:ext cx="7143800" cy="857256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КОНЬКОБЕЖНЫЙ  СПОРТ</a:t>
            </a:r>
            <a:endParaRPr lang="ru-RU" sz="48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282" y="142852"/>
            <a:ext cx="8715404" cy="6500858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986" name="Picture 2" descr="C:\Documents and Settings\Пользователь\Рабочий стол\спорт\Новая папка\kartinki_vidy_sporta_olimpiyskie_piktogrammy_olimpiada_sochi_2014_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1000132" cy="10001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500034" y="1428736"/>
            <a:ext cx="2857520" cy="168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15000"/>
              </a:lnSpc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Дождались зимы друзья;</a:t>
            </a:r>
          </a:p>
          <a:p>
            <a:pPr>
              <a:lnSpc>
                <a:spcPct val="115000"/>
              </a:lnSpc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По реке бегут, скользя.</a:t>
            </a:r>
          </a:p>
          <a:p>
            <a:pPr>
              <a:lnSpc>
                <a:spcPct val="115000"/>
              </a:lnSpc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Лед срезают, как ножи,</a:t>
            </a:r>
          </a:p>
          <a:p>
            <a:pPr>
              <a:lnSpc>
                <a:spcPct val="115000"/>
              </a:lnSpc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Выполняя виражи.</a:t>
            </a:r>
          </a:p>
          <a:p>
            <a:pPr>
              <a:lnSpc>
                <a:spcPct val="115000"/>
              </a:lnSpc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	          (Коньки)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715008" y="4214818"/>
            <a:ext cx="2857520" cy="232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fontAlgn="base">
              <a:lnSpc>
                <a:spcPct val="115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И мальчишки, и девчонки</a:t>
            </a:r>
          </a:p>
          <a:p>
            <a:pPr marR="0" lvl="0" indent="0" fontAlgn="base">
              <a:lnSpc>
                <a:spcPct val="115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Очень любят нас зимой,</a:t>
            </a:r>
          </a:p>
          <a:p>
            <a:pPr marR="0" lvl="0" indent="0" fontAlgn="base">
              <a:lnSpc>
                <a:spcPct val="115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Режут лед узором тонким,</a:t>
            </a:r>
          </a:p>
          <a:p>
            <a:pPr marR="0" lvl="0" indent="0" fontAlgn="base">
              <a:lnSpc>
                <a:spcPct val="115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Не хотят идти домой.</a:t>
            </a:r>
          </a:p>
          <a:p>
            <a:pPr marR="0" lvl="0" indent="0" fontAlgn="base">
              <a:lnSpc>
                <a:spcPct val="115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Мы изящны и легки,</a:t>
            </a:r>
          </a:p>
          <a:p>
            <a:pPr marR="0" lvl="0" indent="0" fontAlgn="base">
              <a:lnSpc>
                <a:spcPct val="115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Мы - фигурные ...</a:t>
            </a:r>
          </a:p>
          <a:p>
            <a:pPr marR="0" lvl="0" indent="0" fontAlgn="base">
              <a:lnSpc>
                <a:spcPct val="115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	               (коньки)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786190"/>
            <a:ext cx="3952607" cy="2428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1071546"/>
            <a:ext cx="4367226" cy="30707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Управляющая кнопка: домой 8">
            <a:hlinkClick r:id="rId5" action="ppaction://hlinksldjump" highlightClick="1"/>
          </p:cNvPr>
          <p:cNvSpPr/>
          <p:nvPr/>
        </p:nvSpPr>
        <p:spPr>
          <a:xfrm>
            <a:off x="8748464" y="6488833"/>
            <a:ext cx="288032" cy="252535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0166" y="214290"/>
            <a:ext cx="7143800" cy="857256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ЛЫЖНОЕ  ДВОЕБОРЬЕ</a:t>
            </a:r>
            <a:endParaRPr lang="ru-RU" sz="48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04" y="912478"/>
            <a:ext cx="8572560" cy="701270"/>
          </a:xfrm>
        </p:spPr>
        <p:txBody>
          <a:bodyPr>
            <a:noAutofit/>
          </a:bodyPr>
          <a:lstStyle/>
          <a:p>
            <a:pPr lvl="0" algn="just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	   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Лыжное двоеборье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 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—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олимпийский вид спорта, сочетающий в своей программе прыжки на лыжах с трамплина и лыжные гонки.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spcBef>
                <a:spcPts val="0"/>
              </a:spcBef>
            </a:pPr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spcBef>
                <a:spcPts val="0"/>
              </a:spcBef>
            </a:pPr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282" y="142852"/>
            <a:ext cx="8715404" cy="6500858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981073" cy="9773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4804" y="1772816"/>
            <a:ext cx="7154360" cy="46327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8748464" y="6488833"/>
            <a:ext cx="288032" cy="252535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0166" y="214290"/>
            <a:ext cx="7143800" cy="857256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ЛЫЖНОЕ  ДВОЕБОРЬЕ</a:t>
            </a:r>
            <a:endParaRPr lang="ru-RU" sz="48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282" y="142852"/>
            <a:ext cx="8715404" cy="6500858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981073" cy="9773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5000628" y="4786322"/>
            <a:ext cx="3429024" cy="168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Вокруг глубокий снег лежит,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А он легко поверх бежит.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Лишь с колеи сойти нельзя.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Кто мчится к финишу, скользя? 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		(Лыжник)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1071546"/>
            <a:ext cx="5224469" cy="34752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85720" y="1428736"/>
            <a:ext cx="3000396" cy="168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Две новые, кленовые 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Подошвы двухметровые.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В них поставил две ноги —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И по большим снегам беги! 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		(Лыжи)</a:t>
            </a: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500438"/>
            <a:ext cx="4191000" cy="2781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Управляющая кнопка: домой 9">
            <a:hlinkClick r:id="rId5" action="ppaction://hlinksldjump" highlightClick="1"/>
          </p:cNvPr>
          <p:cNvSpPr/>
          <p:nvPr/>
        </p:nvSpPr>
        <p:spPr>
          <a:xfrm>
            <a:off x="8748464" y="6488833"/>
            <a:ext cx="288032" cy="252535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00232" y="214290"/>
            <a:ext cx="5429288" cy="857256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СКЕЛЕТОН</a:t>
            </a:r>
            <a:endParaRPr lang="ru-RU" sz="60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04" y="1052736"/>
            <a:ext cx="8572560" cy="1296144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	   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Скелето́н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 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—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зимний олимпийский вид спорта, представляющий собой спуск по ледяному жёлобу на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двухполозных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 санях на укрепленной раме, победитель которого определяется по сумме двух или четырёх заездов.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spcBef>
                <a:spcPts val="0"/>
              </a:spcBef>
            </a:pPr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spcBef>
                <a:spcPts val="0"/>
              </a:spcBef>
            </a:pPr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282" y="142852"/>
            <a:ext cx="8715404" cy="6500858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621" y="2204864"/>
            <a:ext cx="5856725" cy="4223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5060" name="Picture 4" descr="C:\Documents and Settings\Пользователь\Рабочий стол\спорт\Новая папка\sochi_2014_creativing.net_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1000132" cy="10001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8748464" y="6488833"/>
            <a:ext cx="288032" cy="252535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00232" y="214290"/>
            <a:ext cx="5429288" cy="857256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СКЕЛЕТОН</a:t>
            </a:r>
            <a:endParaRPr lang="ru-RU" sz="60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282" y="142852"/>
            <a:ext cx="8715404" cy="6500858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5060" name="Picture 4" descr="C:\Documents and Settings\Пользователь\Рабочий стол\спорт\Новая папка\sochi_2014_creativing.net_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1000132" cy="10001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3857628"/>
            <a:ext cx="1794681" cy="2428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428596" y="1571612"/>
            <a:ext cx="3929090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Санный спорт – как авторалли.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Остановишь старт едва ли.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Это ж надо!!! Вниз башкой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Спуск пройти весь скоростной!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Там душа уходит в пятки,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И с судьбой играет в прятки!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Чтобы душу вновь найти,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Надо к финишу прийти…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А куда уходит страх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На таких – то скоростях?!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Восхищаясь, сам боюсь,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Когда с горочки качусь.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		Елена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Инкона</a:t>
            </a:r>
            <a:endParaRPr lang="ru-RU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4286256"/>
            <a:ext cx="2500330" cy="18776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1214422"/>
            <a:ext cx="3566184" cy="2571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Управляющая кнопка: домой 8">
            <a:hlinkClick r:id="rId6" action="ppaction://hlinksldjump" highlightClick="1"/>
          </p:cNvPr>
          <p:cNvSpPr/>
          <p:nvPr/>
        </p:nvSpPr>
        <p:spPr>
          <a:xfrm>
            <a:off x="8748464" y="6488833"/>
            <a:ext cx="288032" cy="252535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5" y="188640"/>
            <a:ext cx="6984777" cy="648072"/>
          </a:xfrm>
        </p:spPr>
        <p:txBody>
          <a:bodyPr>
            <a:no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ЗИМНИЕ  ВИДЫ  СПОРТА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282" y="142852"/>
            <a:ext cx="8715404" cy="6500858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39552" y="3933056"/>
            <a:ext cx="8280920" cy="26386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sldjump"/>
              </a:rPr>
              <a:t>КЁРЛИНГ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            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4" action="ppaction://hlinksldjump"/>
              </a:rPr>
              <a:t>БОБСЛЕЙ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5" action="ppaction://hlinksldjump"/>
              </a:rPr>
              <a:t>СНОУБОРД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</a:t>
            </a:r>
          </a:p>
          <a:p>
            <a:pPr algn="l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6" action="ppaction://hlinksldjump"/>
              </a:rPr>
              <a:t>ФИГУРНОЕ  КАТАНИЕ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7" action="ppaction://hlinksldjump"/>
              </a:rPr>
              <a:t>ХОККЕЙ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8" action="ppaction://hlinksldjump"/>
              </a:rPr>
              <a:t>БИАТЛОН</a:t>
            </a:r>
            <a:endParaRPr lang="ru-RU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l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9" action="ppaction://hlinksldjump"/>
              </a:rPr>
              <a:t>ЛЫЖНЫЕ  ГОНКИ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10" action="ppaction://hlinksldjump"/>
              </a:rPr>
              <a:t>ФРИСТАЙЛ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11" action="ppaction://hlinksldjump"/>
              </a:rPr>
              <a:t>САННЫЙ  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11" action="ppaction://hlinksldjump"/>
              </a:rPr>
              <a:t>СПОРТ </a:t>
            </a:r>
            <a:endParaRPr lang="ru-RU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l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12" action="ppaction://hlinksldjump"/>
              </a:rPr>
              <a:t>ПРЫЖКИ 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12" action="ppaction://hlinksldjump"/>
              </a:rPr>
              <a:t>С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12" action="ppaction://hlinksldjump"/>
              </a:rPr>
              <a:t>ТРАМПЛИНА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13" action="ppaction://hlinksldjump"/>
              </a:rPr>
              <a:t>КОНЬКОБЕЖНЫЙ  СПОРТ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</a:t>
            </a:r>
          </a:p>
          <a:p>
            <a:pPr algn="l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14" action="ppaction://hlinksldjump"/>
              </a:rPr>
              <a:t>ЛЫЖНОЕ  ДВОЕБОРЬЕ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15" action="ppaction://hlinksldjump"/>
              </a:rPr>
              <a:t>СКЕЛЕТОН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16" action="ppaction://hlinksldjump"/>
              </a:rPr>
              <a:t>ШОРТ-ТРЕК</a:t>
            </a:r>
            <a:endParaRPr lang="ru-RU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l"/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17" action="ppaction://hlinksldjump"/>
              </a:rPr>
              <a:t>ГОРНОЛЫЖНЫЙ 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17" action="ppaction://hlinksldjump"/>
              </a:rPr>
              <a:t>СПОРТ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</a:t>
            </a:r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18" action="ppaction://hlinksldjump"/>
              </a:rPr>
              <a:t>ЗАГАДКИ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</a:t>
            </a:r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19" action="ppaction://hlinksldjump"/>
              </a:rPr>
              <a:t>ПОСЛОВИЦЫ</a:t>
            </a:r>
            <a:endParaRPr lang="ru-RU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Picture 2" descr="http://3.bp.blogspot.com/-ude4Zmrr7E0/VIGZ7nJzfYI/AAAAAAAAAbM/x0UwSWcH6R8/s1600/w2014_2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34" y="764704"/>
            <a:ext cx="55245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159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00232" y="214290"/>
            <a:ext cx="5429288" cy="857256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ШОРТ-ТРЕК</a:t>
            </a:r>
            <a:endParaRPr lang="ru-RU" sz="60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071546"/>
            <a:ext cx="8501122" cy="1000132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   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Шорт-трек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 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- скоростной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бег на коньках на короткой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дорожке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 —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вид конькобежного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спорта.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В соревнованиях несколько спортсменов (как правило 4—8: чем больше дистанция, тем больше спортсменов в забеге) одновременно катаются по овальной ледовой дорожке длиной 111,12 м.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spcBef>
                <a:spcPts val="0"/>
              </a:spcBef>
            </a:pPr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spcBef>
                <a:spcPts val="0"/>
              </a:spcBef>
            </a:pPr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282" y="142852"/>
            <a:ext cx="8715404" cy="6500858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2923" y="2492896"/>
            <a:ext cx="5997902" cy="39986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C:\Documents and Settings\Пользователь\Рабочий стол\спорт\Новая папка\kartinki_vidy_sporta_olimpiyskie_piktogrammy_olimpiada_sochi_2014_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7166"/>
            <a:ext cx="1000132" cy="10001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8748464" y="6488833"/>
            <a:ext cx="288032" cy="252535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00232" y="214290"/>
            <a:ext cx="5429288" cy="857256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ШОРТ-ТРЕК</a:t>
            </a:r>
            <a:endParaRPr lang="ru-RU" sz="60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282" y="142852"/>
            <a:ext cx="8715404" cy="6500858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C:\Documents and Settings\Пользователь\Рабочий стол\спорт\Новая папка\kartinki_vidy_sporta_olimpiyskie_piktogrammy_olimpiada_sochi_2014_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1000132" cy="10001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357158" y="1500174"/>
            <a:ext cx="2571768" cy="168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Есть ребята у меня</a:t>
            </a:r>
          </a:p>
          <a:p>
            <a:pPr marR="0" lvl="0" indent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Два серебряных коня.</a:t>
            </a:r>
          </a:p>
          <a:p>
            <a:pPr marR="0" lvl="0" indent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Езжу сразу на обоих</a:t>
            </a:r>
          </a:p>
          <a:p>
            <a:pPr marR="0" lvl="0" indent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Что за кони у меня? </a:t>
            </a:r>
          </a:p>
          <a:p>
            <a:pPr marR="0" lvl="0" indent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	(Коньки)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857884" y="4857760"/>
            <a:ext cx="2928958" cy="168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Кто на льду меня догонит?</a:t>
            </a:r>
          </a:p>
          <a:p>
            <a:pPr marR="0" lvl="0" indent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Мы бежим вперегонки.</a:t>
            </a:r>
          </a:p>
          <a:p>
            <a:pPr marR="0" lvl="0" indent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А несут меня не кони,</a:t>
            </a:r>
          </a:p>
          <a:p>
            <a:pPr marR="0" lvl="0" indent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А блестящие ...</a:t>
            </a:r>
          </a:p>
          <a:p>
            <a:pPr marR="0" lvl="0" indent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	            (коньки) 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142984"/>
            <a:ext cx="3214686" cy="35718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429000"/>
            <a:ext cx="3571901" cy="23812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5072074"/>
            <a:ext cx="2543175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488" y="1285860"/>
            <a:ext cx="3048000" cy="2286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Управляющая кнопка: домой 10">
            <a:hlinkClick r:id="rId7" action="ppaction://hlinksldjump" highlightClick="1"/>
          </p:cNvPr>
          <p:cNvSpPr/>
          <p:nvPr/>
        </p:nvSpPr>
        <p:spPr>
          <a:xfrm>
            <a:off x="8748464" y="6488833"/>
            <a:ext cx="288032" cy="252535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1604" y="214290"/>
            <a:ext cx="6858048" cy="857256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ГОРНОЛЫЖНЫЙ  СПОРТ</a:t>
            </a:r>
            <a:endParaRPr lang="ru-RU" sz="48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1071545"/>
            <a:ext cx="8215370" cy="1205327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                   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Горнолыжный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спорт — спуск с покрытых снегом склонов на специальных лыжах. Вид спорта, а также популярный вид активного отдыха миллионов людей по всему миру. 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spcBef>
                <a:spcPts val="0"/>
              </a:spcBef>
            </a:pPr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spcBef>
                <a:spcPts val="0"/>
              </a:spcBef>
            </a:pPr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282" y="142852"/>
            <a:ext cx="8715404" cy="6500858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9154" name="Picture 2" descr="C:\Documents and Settings\Пользователь\Рабочий стол\спорт\Новая папка\kartinki_vidy_sporta_olimpiyskie_piktogrammy_olimpiada_sochi_2014_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1000132" cy="10001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1" y="2185777"/>
            <a:ext cx="6531065" cy="42675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8748464" y="6488833"/>
            <a:ext cx="288032" cy="252535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1604" y="214290"/>
            <a:ext cx="6858048" cy="857256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ГОРНОЛЫЖНЫЙ  СПОРТ</a:t>
            </a:r>
            <a:endParaRPr lang="ru-RU" sz="48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282" y="142852"/>
            <a:ext cx="8715404" cy="6500858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9154" name="Picture 2" descr="C:\Documents and Settings\Пользователь\Рабочий стол\спорт\Новая папка\kartinki_vidy_sporta_olimpiyskie_piktogrammy_olimpiada_sochi_2014_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1000132" cy="10001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3" y="1071546"/>
            <a:ext cx="4286281" cy="2857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6215074" y="4429132"/>
            <a:ext cx="2428892" cy="168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Две полоски на снегу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Оставляют на бегу.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Я лечу от них стрелой,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А они опять за мной. 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	      (Лыжи)</a:t>
            </a: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428596" y="1357298"/>
            <a:ext cx="3857652" cy="5288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 Спорт известен с давних пор.</a:t>
            </a:r>
          </a:p>
          <a:p>
            <a:pPr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 Слалом – спуск на лыжах с гор.</a:t>
            </a:r>
          </a:p>
          <a:p>
            <a:pPr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 Важный атрибут – флажки,</a:t>
            </a:r>
          </a:p>
          <a:p>
            <a:pPr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 Что горят, как огоньки.</a:t>
            </a:r>
          </a:p>
          <a:p>
            <a:pPr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Красный, синий, красный, синий -</a:t>
            </a:r>
          </a:p>
          <a:p>
            <a:pPr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Ориентир двух важных линий.</a:t>
            </a:r>
          </a:p>
          <a:p>
            <a:pPr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Между двух флажков – «ворот» –</a:t>
            </a:r>
          </a:p>
          <a:p>
            <a:pPr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Нужно делать поворот.</a:t>
            </a:r>
          </a:p>
          <a:p>
            <a:pPr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 Ширина «ворот» – 5 метров!</a:t>
            </a:r>
          </a:p>
          <a:p>
            <a:pPr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 Больше сотни километров</a:t>
            </a:r>
          </a:p>
          <a:p>
            <a:pPr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 Мчатся в час спортсмены с гор</a:t>
            </a:r>
          </a:p>
          <a:p>
            <a:pPr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 Страхам всем наперекор</a:t>
            </a:r>
          </a:p>
          <a:p>
            <a:pPr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И владеют телом так,</a:t>
            </a:r>
          </a:p>
          <a:p>
            <a:pPr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Будто бы вираж – пустяк. </a:t>
            </a:r>
          </a:p>
          <a:p>
            <a:pPr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		Елена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Инкона</a:t>
            </a:r>
            <a:endParaRPr lang="ru-RU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4106580"/>
            <a:ext cx="1528762" cy="23163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Управляющая кнопка: домой 8">
            <a:hlinkClick r:id="rId5" action="ppaction://hlinksldjump" highlightClick="1"/>
          </p:cNvPr>
          <p:cNvSpPr/>
          <p:nvPr/>
        </p:nvSpPr>
        <p:spPr>
          <a:xfrm>
            <a:off x="8748464" y="6488833"/>
            <a:ext cx="288032" cy="252535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1604" y="214290"/>
            <a:ext cx="6000792" cy="857256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ЗАГАДКИ</a:t>
            </a:r>
            <a:endParaRPr lang="ru-RU" sz="60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1285860"/>
            <a:ext cx="2643206" cy="285752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•Поле выкошено гладко,</a:t>
            </a: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Ровненькое, как тетрадка.</a:t>
            </a: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Только кто ж это поймёт?</a:t>
            </a: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Странно всё! Наоборот!</a:t>
            </a: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У обоих у ворот нет </a:t>
            </a: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Совсем-совсем забора.</a:t>
            </a: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Но зато спортсмены скоро</a:t>
            </a: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Выйдут во поле гулять,</a:t>
            </a: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Мяч один на всех гонять.</a:t>
            </a: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Зрители со всех сторон!</a:t>
            </a: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Что за поле? … (стадион) 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spcBef>
                <a:spcPts val="0"/>
              </a:spcBef>
            </a:pPr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spcBef>
                <a:spcPts val="0"/>
              </a:spcBef>
            </a:pPr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282" y="142852"/>
            <a:ext cx="8715404" cy="6500858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справка 6">
            <a:hlinkClick r:id="" action="ppaction://noaction" highlightClick="1"/>
          </p:cNvPr>
          <p:cNvSpPr/>
          <p:nvPr/>
        </p:nvSpPr>
        <p:spPr>
          <a:xfrm>
            <a:off x="285720" y="214290"/>
            <a:ext cx="714380" cy="714380"/>
          </a:xfrm>
          <a:prstGeom prst="actionButtonHelp">
            <a:avLst/>
          </a:prstGeom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4429124" y="1357298"/>
            <a:ext cx="3929090" cy="257176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R="0" lvl="0" algn="ctr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•Странный милиционер по полю гуляет,</a:t>
            </a:r>
          </a:p>
          <a:p>
            <a:pPr marR="0" lvl="0" algn="ctr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В шортах, будто пионер, за мячом гоняет.</a:t>
            </a:r>
          </a:p>
          <a:p>
            <a:pPr marR="0" lvl="0" algn="ctr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Хоть и очень строг на вид,</a:t>
            </a:r>
          </a:p>
          <a:p>
            <a:pPr marR="0" lvl="0" algn="ctr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Дал «добро» — мяч бить ногами.</a:t>
            </a:r>
          </a:p>
          <a:p>
            <a:pPr marR="0" lvl="0" algn="ctr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Сядешь, если засвистит,</a:t>
            </a:r>
          </a:p>
          <a:p>
            <a:pPr marR="0" lvl="0" algn="ctr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На скамейку с штрафниками,</a:t>
            </a:r>
          </a:p>
          <a:p>
            <a:pPr marR="0" lvl="0" algn="ctr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Значит, ты, мой дорогой,</a:t>
            </a:r>
          </a:p>
          <a:p>
            <a:pPr marR="0" lvl="0" algn="ctr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Мяч отбил своей рукой.</a:t>
            </a:r>
          </a:p>
          <a:p>
            <a:pPr marR="0" lvl="0" algn="ctr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Не припомню только я,</a:t>
            </a:r>
          </a:p>
          <a:p>
            <a:pPr marR="0" lvl="0" algn="ctr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Как зовётся тот судья?   (Арбитр) 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928662" y="4500570"/>
            <a:ext cx="3429024" cy="157163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•Мы физически активны,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 ним мы станем быстры, сильны...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Закаляет нам натуру,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Укрепит мускулатуру.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Не нужны конфеты, торт,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Нужен нам один лишь... (спорт)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5143504" y="4500570"/>
            <a:ext cx="2857520" cy="157163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R="0" lvl="0" algn="ctr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•На Олимпе в древнем мире</a:t>
            </a:r>
          </a:p>
          <a:p>
            <a:pPr marR="0" lvl="0" algn="ctr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Греки поднимали гири,</a:t>
            </a:r>
          </a:p>
          <a:p>
            <a:pPr marR="0" lvl="0" algn="ctr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Состязались в беге, силе,</a:t>
            </a:r>
          </a:p>
          <a:p>
            <a:pPr marR="0" lvl="0" algn="ctr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Тяжести переносили.</a:t>
            </a:r>
          </a:p>
          <a:p>
            <a:pPr marR="0" lvl="0" algn="ctr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И дарила им награды</a:t>
            </a:r>
          </a:p>
          <a:p>
            <a:pPr marR="0" lvl="0" algn="ctr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Летняя...  (олимпиада)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748464" y="6488833"/>
            <a:ext cx="288032" cy="252535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14282" y="142852"/>
            <a:ext cx="8715404" cy="6500858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справка 7">
            <a:hlinkClick r:id="" action="ppaction://noaction" highlightClick="1"/>
          </p:cNvPr>
          <p:cNvSpPr/>
          <p:nvPr/>
        </p:nvSpPr>
        <p:spPr>
          <a:xfrm>
            <a:off x="285720" y="214290"/>
            <a:ext cx="714380" cy="714380"/>
          </a:xfrm>
          <a:prstGeom prst="actionButtonHelp">
            <a:avLst/>
          </a:prstGeom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1571604" y="214290"/>
            <a:ext cx="6000792" cy="857256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ЗАГАДКИ</a:t>
            </a:r>
            <a:endParaRPr lang="ru-RU" sz="60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4786314" y="1214422"/>
            <a:ext cx="3857652" cy="17859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•Лучше всех спортсмена знает,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Во всём ему он помогает.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Сражаться учит, побеждать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И бодрость духа не терять.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Он для спортсмена в наше время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Почти как мать, ведь это ...! (тренер)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571472" y="1214422"/>
            <a:ext cx="2928926" cy="185738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•И мальчишки, и девчонки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Очень любят нас зимой,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Режут лед узором тонким,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Не хотят идти домой.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Мы изящны и легки,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Мы - фигурные … (коньки)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4071934" y="4786322"/>
            <a:ext cx="4357718" cy="150019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•Ликуют трибуны, счастливы все мы.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Проходят так рядом родные спортсмены!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Стоят только лучшие на пьедестале.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Вручают лишь лучшим спортсменам ...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			(медали)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571472" y="3286124"/>
            <a:ext cx="4071966" cy="121444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•Победитель в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спортсоревнованиях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Впереди все время только он.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Как звучит, скажите, гордое название?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Знают все, что это...  (чемпион)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714348" y="4786322"/>
            <a:ext cx="2714644" cy="142876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 снегу две полосы,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Удивились две лисы.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Подошла одна поближе: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Здесь бежали чьи-то ...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(лыжи)  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>
          <a:xfrm>
            <a:off x="5357818" y="3286124"/>
            <a:ext cx="2643206" cy="92869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Он на вид - одна доска,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Но зато названьем горд,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Он зовется… (сноуборд)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Управляющая кнопка: домой 16">
            <a:hlinkClick r:id="rId2" action="ppaction://hlinksldjump" highlightClick="1"/>
          </p:cNvPr>
          <p:cNvSpPr/>
          <p:nvPr/>
        </p:nvSpPr>
        <p:spPr>
          <a:xfrm>
            <a:off x="8748464" y="6488833"/>
            <a:ext cx="288032" cy="252535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1604" y="214290"/>
            <a:ext cx="6000792" cy="857256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ЗАГАДКИ</a:t>
            </a:r>
            <a:endParaRPr lang="ru-RU" sz="60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1214422"/>
            <a:ext cx="3643338" cy="114300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Во дворе с утра игра,</a:t>
            </a: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Разыгралась детвора.</a:t>
            </a: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Крики: «шайбу!», «мимо!», «бей!» -</a:t>
            </a: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Значит там игра – …. (хоккей)</a:t>
            </a:r>
          </a:p>
          <a:p>
            <a:pPr algn="just"/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spcBef>
                <a:spcPts val="0"/>
              </a:spcBef>
            </a:pPr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spcBef>
                <a:spcPts val="0"/>
              </a:spcBef>
            </a:pPr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282" y="142852"/>
            <a:ext cx="8715404" cy="6500858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справка 6">
            <a:hlinkClick r:id="" action="ppaction://noaction" highlightClick="1"/>
          </p:cNvPr>
          <p:cNvSpPr/>
          <p:nvPr/>
        </p:nvSpPr>
        <p:spPr>
          <a:xfrm>
            <a:off x="285720" y="214290"/>
            <a:ext cx="714380" cy="714380"/>
          </a:xfrm>
          <a:prstGeom prst="actionButtonHelp">
            <a:avLst/>
          </a:prstGeom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5500694" y="1285860"/>
            <a:ext cx="2928958" cy="214314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R="0" lvl="0" algn="ctr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 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714348" y="2714620"/>
            <a:ext cx="3429024" cy="114300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5572132" y="3714752"/>
            <a:ext cx="2857520" cy="114300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•Этой палкой бей смелее,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Чтоб удар был, как из пушки,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Эта палка – для хоккея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И она зовется …(клюшка)</a:t>
            </a:r>
          </a:p>
          <a:p>
            <a:pPr marR="0" lvl="0" algn="ctr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5500694" y="1285860"/>
            <a:ext cx="285748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fontAlgn="base">
              <a:lnSpc>
                <a:spcPct val="100000"/>
              </a:lnSpc>
              <a:spcAft>
                <a:spcPct val="0"/>
              </a:spcAft>
              <a:buClrTx/>
              <a:buSzTx/>
              <a:tabLst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Трудно, что ни говори,</a:t>
            </a:r>
          </a:p>
          <a:p>
            <a:pPr marR="0" lvl="0" algn="ctr" fontAlgn="base">
              <a:lnSpc>
                <a:spcPct val="100000"/>
              </a:lnSpc>
              <a:spcAft>
                <a:spcPct val="0"/>
              </a:spcAft>
              <a:buClrTx/>
              <a:buSzTx/>
              <a:tabLst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Мчать на скорости с горы!</a:t>
            </a:r>
          </a:p>
          <a:p>
            <a:pPr marR="0" lvl="0" algn="ctr" fontAlgn="base">
              <a:lnSpc>
                <a:spcPct val="100000"/>
              </a:lnSpc>
              <a:spcAft>
                <a:spcPct val="0"/>
              </a:spcAft>
              <a:buClrTx/>
              <a:buSzTx/>
              <a:tabLst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И препятствия стоят -</a:t>
            </a:r>
          </a:p>
          <a:p>
            <a:pPr marR="0" lvl="0" algn="ctr" fontAlgn="base">
              <a:lnSpc>
                <a:spcPct val="100000"/>
              </a:lnSpc>
              <a:spcAft>
                <a:spcPct val="0"/>
              </a:spcAft>
              <a:buClrTx/>
              <a:buSzTx/>
              <a:tabLst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Там флажков есть целый ряд.</a:t>
            </a:r>
          </a:p>
          <a:p>
            <a:pPr marR="0" lvl="0" algn="ctr" fontAlgn="base">
              <a:lnSpc>
                <a:spcPct val="100000"/>
              </a:lnSpc>
              <a:spcAft>
                <a:spcPct val="0"/>
              </a:spcAft>
              <a:buClrTx/>
              <a:buSzTx/>
              <a:tabLst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Лыжнику пройти их надо.</a:t>
            </a:r>
          </a:p>
          <a:p>
            <a:pPr marR="0" lvl="0" algn="ctr" fontAlgn="base">
              <a:lnSpc>
                <a:spcPct val="100000"/>
              </a:lnSpc>
              <a:spcAft>
                <a:spcPct val="0"/>
              </a:spcAft>
              <a:buClrTx/>
              <a:buSzTx/>
              <a:tabLst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За победу ждёт награда,</a:t>
            </a:r>
          </a:p>
          <a:p>
            <a:pPr marR="0" lvl="0" algn="ctr" fontAlgn="base">
              <a:lnSpc>
                <a:spcPct val="100000"/>
              </a:lnSpc>
              <a:spcAft>
                <a:spcPct val="0"/>
              </a:spcAft>
              <a:buClrTx/>
              <a:buSzTx/>
              <a:tabLst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Хлынут поздравленья валом.</a:t>
            </a:r>
          </a:p>
          <a:p>
            <a:pPr marR="0" lvl="0" algn="ctr" fontAlgn="base">
              <a:lnSpc>
                <a:spcPct val="100000"/>
              </a:lnSpc>
              <a:spcAft>
                <a:spcPct val="0"/>
              </a:spcAft>
              <a:buClrTx/>
              <a:buSzTx/>
              <a:tabLst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Этот спорт зовётся … (слалом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)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910" y="2714620"/>
            <a:ext cx="335884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Ты этого спортсмена</a:t>
            </a:r>
          </a:p>
          <a:p>
            <a:pPr algn="ctr" fontAlgn="base">
              <a:spcAft>
                <a:spcPct val="0"/>
              </a:spcAft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Назвать бы сразу мог!</a:t>
            </a:r>
          </a:p>
          <a:p>
            <a:pPr algn="ctr" fontAlgn="base">
              <a:spcAft>
                <a:spcPct val="0"/>
              </a:spcAft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И лыжник он отменный,</a:t>
            </a:r>
          </a:p>
          <a:p>
            <a:pPr algn="ctr" fontAlgn="base">
              <a:spcAft>
                <a:spcPct val="0"/>
              </a:spcAft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И меткий он стрелок! (Биатлонист)</a:t>
            </a:r>
          </a:p>
          <a:p>
            <a:endParaRPr lang="ru-RU" dirty="0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571472" y="4553373"/>
            <a:ext cx="2786050" cy="1077218"/>
          </a:xfrm>
          <a:prstGeom prst="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Мои новые подружки</a:t>
            </a:r>
          </a:p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И блестящи, и легки,</a:t>
            </a:r>
          </a:p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И на льду со мной резвятся,</a:t>
            </a:r>
          </a:p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И мороза не боятся. (Коньки)</a:t>
            </a: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3786182" y="5143512"/>
            <a:ext cx="2786050" cy="1323439"/>
          </a:xfrm>
          <a:prstGeom prst="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Во дворе есть стадион,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Только очень скользкий он.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Чтобы там как ветер мчаться,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На коньках учись кататься. (Каток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)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748464" y="6488833"/>
            <a:ext cx="288032" cy="252535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1538" y="214290"/>
            <a:ext cx="7500990" cy="114300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ПОСЛОВИЦЫ И ПОГОВОРКИ ПРО СПОРТ И ЗДОРОВЫЙ ОБРАЗ ЖИЗНИ</a:t>
            </a:r>
            <a:endParaRPr lang="ru-RU" sz="32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8662" y="1357298"/>
            <a:ext cx="7286676" cy="507209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Закаляй свое тело с пользой для дела.</a:t>
            </a:r>
          </a:p>
          <a:p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 Холода не бойся, сам по пояс мойся.</a:t>
            </a:r>
          </a:p>
          <a:p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 Кто спортом занимается, тот силы набирается.</a:t>
            </a:r>
          </a:p>
          <a:p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 Солнце, воздух и вода помогают нам всегда.</a:t>
            </a:r>
          </a:p>
          <a:p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 Кто любит спорт, тот здоров и бодр.</a:t>
            </a:r>
          </a:p>
          <a:p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 И смекалка нужна, и закалка важна. </a:t>
            </a:r>
          </a:p>
          <a:p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 В здоровом теле здоровый дух. </a:t>
            </a:r>
          </a:p>
          <a:p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 Паруса да снасти у спортсмена во власти. </a:t>
            </a:r>
          </a:p>
          <a:p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 Смолоду закалишься, на весь век сгодишься.</a:t>
            </a:r>
          </a:p>
          <a:p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 Солнце, воздух и вода - наши верные друзья.</a:t>
            </a:r>
          </a:p>
          <a:p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 Начинай новую жизнь не с понедельника, а с утренней зарядки.</a:t>
            </a:r>
          </a:p>
          <a:p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 Крепок телом - богат и делом.</a:t>
            </a:r>
          </a:p>
          <a:p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 Со спортом не дружишь - не раз о том потужишь.</a:t>
            </a:r>
          </a:p>
          <a:p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 Пешком ходить — долго жить.</a:t>
            </a:r>
          </a:p>
          <a:p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 Отдай спорту время, а взамен получи здоровье. </a:t>
            </a:r>
            <a:endParaRPr lang="ru-RU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spcBef>
                <a:spcPts val="0"/>
              </a:spcBef>
            </a:pPr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spcBef>
                <a:spcPts val="0"/>
              </a:spcBef>
            </a:pPr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282" y="142852"/>
            <a:ext cx="8715404" cy="6500858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справка 6">
            <a:hlinkClick r:id="" action="ppaction://noaction" highlightClick="1"/>
          </p:cNvPr>
          <p:cNvSpPr/>
          <p:nvPr/>
        </p:nvSpPr>
        <p:spPr>
          <a:xfrm>
            <a:off x="285720" y="214290"/>
            <a:ext cx="714380" cy="714380"/>
          </a:xfrm>
          <a:prstGeom prst="actionButtonHelp">
            <a:avLst/>
          </a:prstGeom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омой 5">
            <a:hlinkClick r:id="rId2" action="ppaction://hlinksldjump" highlightClick="1"/>
          </p:cNvPr>
          <p:cNvSpPr/>
          <p:nvPr/>
        </p:nvSpPr>
        <p:spPr>
          <a:xfrm>
            <a:off x="8748464" y="6488833"/>
            <a:ext cx="288032" cy="252535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14282" y="142852"/>
            <a:ext cx="8715404" cy="6500858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043608" y="155159"/>
            <a:ext cx="6858048" cy="44629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Использованные источники</a:t>
            </a:r>
            <a:endParaRPr lang="ru-RU" sz="28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5536" y="548680"/>
            <a:ext cx="842493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u="sng" dirty="0">
                <a:hlinkClick r:id="rId2"/>
              </a:rPr>
              <a:t>https://yandex.ru/images/search?p=2&amp;text=ФИГУРНОЕ%20%20КАТАНИЕ&amp;img_url=http%3A%2F%2Fsport.img.com.ua%2Fb%2Forig%2F8%2F4d%2F4cd3109cca5a2f11e8289b589c2c44d8.jpg&amp;pos=64&amp;rpt=simage</a:t>
            </a:r>
            <a:endParaRPr lang="ru-RU" sz="1000" dirty="0"/>
          </a:p>
          <a:p>
            <a:r>
              <a:rPr lang="ru-RU" sz="1000" u="sng" dirty="0">
                <a:hlinkClick r:id="rId3"/>
              </a:rPr>
              <a:t>https://yandex.ru/images/search?p=1&amp;text=фигурное%20катание%20навка%20и%20костомаров%20видео&amp;img_url=http%3A%2F%2Fwww1.pictures.gi.zimbio.com%2FOlympics%2BDay%2B10%2BFigure%2BSkating%2BHDksi6u4mK7x.jpg&amp;pos=40&amp;rpt=simage</a:t>
            </a:r>
            <a:endParaRPr lang="ru-RU" sz="1000" dirty="0"/>
          </a:p>
          <a:p>
            <a:r>
              <a:rPr lang="ru-RU" sz="1000" u="sng" dirty="0">
                <a:hlinkClick r:id="rId4"/>
              </a:rPr>
              <a:t>https://yandex.ru/images/search?p=2&amp;text=фигурное%20катание%20одиночное%20девочки&amp;img_url=http%3A%2F%2Fmedia.zenfs.com%2Fen_us%2FNews%2FReuters%2F2012-03-27T135209Z_265824986_SR1E83R12IDWD_RTRMADP_3_FIGURE-SKATING-WORLD.JPG&amp;pos=80&amp;rpt=simage</a:t>
            </a:r>
            <a:endParaRPr lang="ru-RU" sz="1000" dirty="0"/>
          </a:p>
          <a:p>
            <a:r>
              <a:rPr lang="ru-RU" sz="1000" u="sng" dirty="0">
                <a:hlinkClick r:id="rId5"/>
              </a:rPr>
              <a:t>https://yandex.ru/images/search?text=фигурное%20катание&amp;img_url=http%3A%2F%2Fskfkprestige.ru%2FuploadedFiles%2Fnewsimages%2Fbig%2F40321225122013_Image21_2_.jpg&amp;pos=7&amp;rpt=simage</a:t>
            </a:r>
            <a:endParaRPr lang="ru-RU" sz="1000" dirty="0"/>
          </a:p>
          <a:p>
            <a:r>
              <a:rPr lang="ru-RU" sz="1000" u="sng" dirty="0">
                <a:hlinkClick r:id="rId6"/>
              </a:rPr>
              <a:t>https://yandex.ru/images/search?text=фигурное%20катание&amp;img_url=http%3A%2F%2F1.bp.blogspot.com%2F-pDJYCyKIRvY%2FUyxBoe2LvbI%2FAAAAAAAAGZ4%2FtOhA8wswM3w%2Fs1600%2F109972627_large_02.jpg&amp;pos=9&amp;rpt=simage</a:t>
            </a:r>
            <a:endParaRPr lang="ru-RU" sz="1000" dirty="0"/>
          </a:p>
          <a:p>
            <a:r>
              <a:rPr lang="ru-RU" sz="1000" u="sng" dirty="0">
                <a:hlinkClick r:id="rId7"/>
              </a:rPr>
              <a:t>https://</a:t>
            </a:r>
            <a:r>
              <a:rPr lang="ru-RU" sz="1000" u="sng" dirty="0" smtClean="0">
                <a:hlinkClick r:id="rId7"/>
              </a:rPr>
              <a:t>yandex.ru/images/search?text=фигурное%20катание&amp;img_url=http%3A%2F%2Fa1900.phobos.apple.com%2Fus%2Fr30%2FPurple3%2Fv4%2F0a%2F5c%2Fd4%2F0a5cd458-193e-4e4a-efde-1d1a29350497%2Fmzl.xhuqsbif.png&amp;pos=13&amp;rpt=simage</a:t>
            </a:r>
            <a:endParaRPr lang="ru-RU" sz="1000" u="sng" dirty="0" smtClean="0"/>
          </a:p>
          <a:p>
            <a:r>
              <a:rPr lang="ru-RU" sz="1000" u="sng" dirty="0">
                <a:hlinkClick r:id="rId8"/>
              </a:rPr>
              <a:t>https://yandex.ru/images/search?p=2&amp;text=хоккей%20с%20шайбой&amp;img_url=http%3A%2F%2Fwww.funlib.ru%2Fcimg%2F2014%2F101607%2F0645514&amp;pos=89&amp;rpt=simage</a:t>
            </a:r>
            <a:endParaRPr lang="ru-RU" sz="1000" dirty="0"/>
          </a:p>
          <a:p>
            <a:r>
              <a:rPr lang="ru-RU" sz="1000" u="sng" dirty="0">
                <a:hlinkClick r:id="rId9"/>
              </a:rPr>
              <a:t>https://yandex.ru/images/search?p=2&amp;text=хоккей%20с%20шайбой&amp;img_url=http%3A%2F%2Fstatic.businessinsider.com%2Fimage%2F530210fcecad049f49bfe963%2Fimage.jpg&amp;pos=88&amp;rpt=simage</a:t>
            </a:r>
            <a:endParaRPr lang="ru-RU" sz="1000" dirty="0"/>
          </a:p>
          <a:p>
            <a:r>
              <a:rPr lang="ru-RU" sz="1000" u="sng" dirty="0">
                <a:hlinkClick r:id="rId10"/>
              </a:rPr>
              <a:t>https://yandex.ru/images/search?p=2&amp;text=хоккей%20с%20шайбой&amp;img_url=http%3A%2F%2Fwww.hcmvd.ru%2Fuploads%2Fposts%2F2012-05%2F1336631341_15.jpeg&amp;pos=80&amp;rpt=simage</a:t>
            </a:r>
            <a:endParaRPr lang="ru-RU" sz="1000" dirty="0"/>
          </a:p>
          <a:p>
            <a:r>
              <a:rPr lang="ru-RU" sz="1000" u="sng" dirty="0">
                <a:hlinkClick r:id="rId11"/>
              </a:rPr>
              <a:t>https://yandex.ru/images/search?p=2&amp;text=хоккей%20с%20шайбой&amp;img_url=http%3A%2F%2Fp4.img.cctvpic.com%2FphotoAlbum%2Fsource%2F2012%2F05%2F11%2FPHOT1336721704587302.jpg&amp;pos=61&amp;rpt=simage</a:t>
            </a:r>
            <a:endParaRPr lang="ru-RU" sz="1000" dirty="0"/>
          </a:p>
          <a:p>
            <a:r>
              <a:rPr lang="ru-RU" sz="1000" u="sng" dirty="0">
                <a:hlinkClick r:id="rId12"/>
              </a:rPr>
              <a:t>https://yandex.ru/images/search?text=биатлон&amp;img_url=http%3A%2F%2Fpda.fedpress.ru%2Fsites%2Ffedpress%2Ffiles%2Faleksandrovich%2Fnews%2F4923e6dc2a69f20269ef6636ed0aea7a_original_0.jpg&amp;pos=13&amp;rpt=simage</a:t>
            </a:r>
            <a:endParaRPr lang="ru-RU" sz="1000" dirty="0"/>
          </a:p>
          <a:p>
            <a:r>
              <a:rPr lang="ru-RU" sz="1000" u="sng" dirty="0">
                <a:hlinkClick r:id="rId13"/>
              </a:rPr>
              <a:t>https://yandex.ru/images/search?text=биатлон&amp;img_url=http%3A%2F%2Fwww.funlib.ru%2Fcimg%2F2014%2F101906%2F1538726&amp;pos=10&amp;rpt=simage</a:t>
            </a:r>
            <a:endParaRPr lang="ru-RU" sz="1000" dirty="0"/>
          </a:p>
          <a:p>
            <a:r>
              <a:rPr lang="ru-RU" sz="1000" u="sng" dirty="0">
                <a:hlinkClick r:id="rId14"/>
              </a:rPr>
              <a:t>https://yandex.ru/images/search?text=биатлон&amp;img_url=http%3A%2F%2Fminsportzk.ru%2Ffiles%2Fanons%2F566f81892f14e.jpg&amp;pos=7&amp;rpt=simage</a:t>
            </a:r>
            <a:endParaRPr lang="ru-RU" sz="1000" dirty="0"/>
          </a:p>
          <a:p>
            <a:r>
              <a:rPr lang="ru-RU" sz="1000" u="sng" dirty="0">
                <a:hlinkClick r:id="rId15"/>
              </a:rPr>
              <a:t>https://yandex.ru/images/search?text=фристайл&amp;img_url=http%3A%2F%2Fwww.zastavki.com%2Fpictures%2F2560x1600%2F2013%2FSport_The_skier_in_the_sky_037043_19.jpg&amp;pos=1&amp;rpt=simage</a:t>
            </a:r>
            <a:endParaRPr lang="ru-RU" sz="1000" dirty="0"/>
          </a:p>
          <a:p>
            <a:r>
              <a:rPr lang="ru-RU" sz="1000" u="sng" dirty="0">
                <a:hlinkClick r:id="rId16"/>
              </a:rPr>
              <a:t>https://yandex.ru/images/search?text=фристайл&amp;img_url=http%3A%2F%2Fwww.skischule-schlern3000.com%2Fimg%2Fslides%2Ffreestyle03.jpg&amp;pos=26&amp;rpt=simage</a:t>
            </a:r>
            <a:endParaRPr lang="ru-RU" sz="1000" dirty="0"/>
          </a:p>
          <a:p>
            <a:r>
              <a:rPr lang="ru-RU" sz="1000" u="sng" dirty="0">
                <a:hlinkClick r:id="rId17"/>
              </a:rPr>
              <a:t>https://yandex.ru/images/search?p=1&amp;text=фристайл&amp;img_url=http%3A%2F%2Fzextrem.com%2Fwp-content%2Fuploads%2F2016%2F03%2F%25D0%25BB%25D1%258B%25D0%25B6%25D0%25B8-%25D1%2584%25D1%2580%25D0%25B8%25D1%2581%25D1%2582%25D0%25B0%25D0%25B9%25D0%25BB.jpg&amp;pos=30&amp;rpt=simage</a:t>
            </a:r>
            <a:endParaRPr lang="ru-RU" sz="1000" dirty="0"/>
          </a:p>
          <a:p>
            <a:r>
              <a:rPr lang="ru-RU" sz="1000" u="sng" dirty="0">
                <a:hlinkClick r:id="rId18"/>
              </a:rPr>
              <a:t>https://yandex.ru/images/search?p=1&amp;text=фристайл&amp;img_url=http%3A%2F%2Fwww.theruggedmale.com%2Fdev%2Fwp-content%2Fuploads%2F2014%2F01%2Fskiing-2.jpg&amp;pos=39&amp;rpt=simage</a:t>
            </a:r>
            <a:endParaRPr lang="ru-RU" sz="1000" dirty="0"/>
          </a:p>
          <a:p>
            <a:r>
              <a:rPr lang="ru-RU" sz="1000" u="sng" dirty="0">
                <a:hlinkClick r:id="rId19"/>
              </a:rPr>
              <a:t>https://yandex.ru/images/search?text=ЛЫЖНЫЕ%20%20ГОНКИ&amp;img_url=http%3A%2F%2Fwww.bugulma1.ru%2Fwp-content%2Fuploads%2F2016%2F03%2F1181_581792-1024x768.jpg&amp;pos=2&amp;rpt=simage</a:t>
            </a:r>
            <a:endParaRPr lang="ru-RU" sz="1000" dirty="0"/>
          </a:p>
          <a:p>
            <a:r>
              <a:rPr lang="ru-RU" sz="1000" u="sng" dirty="0">
                <a:hlinkClick r:id="rId20"/>
              </a:rPr>
              <a:t>https://</a:t>
            </a:r>
            <a:r>
              <a:rPr lang="ru-RU" sz="1000" u="sng" dirty="0" smtClean="0">
                <a:hlinkClick r:id="rId20"/>
              </a:rPr>
              <a:t>yandex.ru/images/search?text=ЛЫЖНЫЕ%20%20ГОНКИ&amp;img_url=http%3A%2F%2Fwww.sarbc.ru%2Fsochi%2Fmedia%2Ffiles%2Fcutted_1000_0%2Fm%2Fo%2Fb%2Fmobgvd3n4.jpg&amp;pos=8&amp;rpt=simage</a:t>
            </a:r>
            <a:endParaRPr lang="ru-RU" sz="1000" dirty="0"/>
          </a:p>
        </p:txBody>
      </p:sp>
      <p:sp>
        <p:nvSpPr>
          <p:cNvPr id="16" name="Управляющая кнопка: домой 15">
            <a:hlinkClick r:id="rId21" action="ppaction://hlinksldjump" highlightClick="1"/>
          </p:cNvPr>
          <p:cNvSpPr/>
          <p:nvPr/>
        </p:nvSpPr>
        <p:spPr>
          <a:xfrm>
            <a:off x="8748464" y="6488833"/>
            <a:ext cx="288032" cy="252535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543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14282" y="142852"/>
            <a:ext cx="8715404" cy="6500858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043608" y="155159"/>
            <a:ext cx="6858048" cy="44629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Использованные источники</a:t>
            </a:r>
            <a:endParaRPr lang="ru-RU" sz="28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692696"/>
            <a:ext cx="85341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2"/>
              </a:rPr>
              <a:t>https://yandex.ru/images/search?win=180&amp;text=</a:t>
            </a:r>
            <a:r>
              <a:rPr lang="ru-RU" sz="1000" dirty="0">
                <a:hlinkClick r:id="rId2"/>
              </a:rPr>
              <a:t>ЗИМНИЕ%20%20ВИДЫ%20%20СПОРТА&amp;</a:t>
            </a:r>
            <a:r>
              <a:rPr lang="en-US" sz="1000" dirty="0" err="1" smtClean="0">
                <a:hlinkClick r:id="rId2"/>
              </a:rPr>
              <a:t>clid</a:t>
            </a:r>
            <a:r>
              <a:rPr lang="en-US" sz="1000" dirty="0" smtClean="0">
                <a:hlinkClick r:id="rId2"/>
              </a:rPr>
              <a:t>=2214749-169&amp;img_url=https%3A%2F%2Ffs00.infourok.ru%2Fimages%2Fdoc%2F182%2F208353%2Fimg1.jpg&amp;pos=25&amp;rpt=</a:t>
            </a:r>
            <a:r>
              <a:rPr lang="en-US" sz="1000" dirty="0" err="1" smtClean="0">
                <a:hlinkClick r:id="rId2"/>
              </a:rPr>
              <a:t>simage</a:t>
            </a:r>
            <a:endParaRPr lang="ru-RU" sz="1000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405156" y="980728"/>
            <a:ext cx="85341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hlinkClick r:id="rId3"/>
              </a:rPr>
              <a:t>https://yandex.ru/images/search?text=</a:t>
            </a:r>
            <a:r>
              <a:rPr lang="ru-RU" sz="1000" dirty="0" smtClean="0">
                <a:hlinkClick r:id="rId3"/>
              </a:rPr>
              <a:t>кёрлинг&amp;</a:t>
            </a:r>
            <a:r>
              <a:rPr lang="en-US" sz="1000" dirty="0" err="1" smtClean="0">
                <a:hlinkClick r:id="rId3"/>
              </a:rPr>
              <a:t>img_url</a:t>
            </a:r>
            <a:r>
              <a:rPr lang="en-US" sz="1000" dirty="0" smtClean="0">
                <a:hlinkClick r:id="rId3"/>
              </a:rPr>
              <a:t>=http%3A%2F%2Fsportnrest.ru%2Fwp-content%2Fuploads%2F2015%2F02%2Fkerling_girl.jpg&amp;pos=1&amp;rpt=</a:t>
            </a:r>
            <a:r>
              <a:rPr lang="en-US" sz="1000" dirty="0" err="1" smtClean="0">
                <a:hlinkClick r:id="rId3"/>
              </a:rPr>
              <a:t>simage</a:t>
            </a:r>
            <a:endParaRPr lang="ru-RU" sz="10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412937" y="1295461"/>
            <a:ext cx="85341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4"/>
              </a:rPr>
              <a:t>https://yandex.ru/images/search?text=</a:t>
            </a:r>
            <a:r>
              <a:rPr lang="ru-RU" sz="1000" dirty="0">
                <a:hlinkClick r:id="rId4"/>
              </a:rPr>
              <a:t>кёрлинг&amp;</a:t>
            </a:r>
            <a:r>
              <a:rPr lang="en-US" sz="1000" dirty="0" err="1" smtClean="0">
                <a:hlinkClick r:id="rId4"/>
              </a:rPr>
              <a:t>img_url</a:t>
            </a:r>
            <a:r>
              <a:rPr lang="en-US" sz="1000" dirty="0" smtClean="0">
                <a:hlinkClick r:id="rId4"/>
              </a:rPr>
              <a:t>=http%3A%2F%2Fi.novgorod.ru%2Fflow%2Fi%2Fnormal%2F11%2Ffd%2F11fded4e56aa31587052207f7229fa0f.jpg&amp;pos=22&amp;rpt=</a:t>
            </a:r>
            <a:r>
              <a:rPr lang="en-US" sz="1000" dirty="0" err="1" smtClean="0">
                <a:hlinkClick r:id="rId4"/>
              </a:rPr>
              <a:t>simage</a:t>
            </a:r>
            <a:endParaRPr lang="ru-RU" sz="1000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430337" y="1579016"/>
            <a:ext cx="85341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5"/>
              </a:rPr>
              <a:t>https://yandex.ru/images/search?text=</a:t>
            </a:r>
            <a:r>
              <a:rPr lang="ru-RU" sz="1000" dirty="0">
                <a:hlinkClick r:id="rId5"/>
              </a:rPr>
              <a:t>кёрлинг&amp;</a:t>
            </a:r>
            <a:r>
              <a:rPr lang="en-US" sz="1000" dirty="0" err="1" smtClean="0">
                <a:hlinkClick r:id="rId5"/>
              </a:rPr>
              <a:t>img_url</a:t>
            </a:r>
            <a:r>
              <a:rPr lang="en-US" sz="1000" dirty="0" smtClean="0">
                <a:hlinkClick r:id="rId5"/>
              </a:rPr>
              <a:t>=https%3A%2F%2Fd1zqayhc1yz6oo.cloudfront.net%2F6f87b07e854768d7ffffe1307e4a5f94.jpg&amp;pos=28&amp;rpt=</a:t>
            </a:r>
            <a:r>
              <a:rPr lang="en-US" sz="1000" dirty="0" err="1" smtClean="0">
                <a:hlinkClick r:id="rId5"/>
              </a:rPr>
              <a:t>simage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18135" y="1880074"/>
            <a:ext cx="85211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6"/>
              </a:rPr>
              <a:t>https://yandex.ru/images/search?text=</a:t>
            </a:r>
            <a:r>
              <a:rPr lang="ru-RU" sz="1000" dirty="0">
                <a:hlinkClick r:id="rId6"/>
              </a:rPr>
              <a:t>бобслей&amp;</a:t>
            </a:r>
            <a:r>
              <a:rPr lang="en-US" sz="1000" dirty="0" err="1" smtClean="0">
                <a:hlinkClick r:id="rId6"/>
              </a:rPr>
              <a:t>img_url</a:t>
            </a:r>
            <a:r>
              <a:rPr lang="en-US" sz="1000" dirty="0" smtClean="0">
                <a:hlinkClick r:id="rId6"/>
              </a:rPr>
              <a:t>=http%3A%2F%2Fwww.balt-cold.ru%2Fuploads%2Fposts%2F2011-07%2F1311247385_s12.jpg&amp;pos=29&amp;rpt=</a:t>
            </a:r>
            <a:r>
              <a:rPr lang="en-US" sz="1000" dirty="0" err="1" smtClean="0">
                <a:hlinkClick r:id="rId6"/>
              </a:rPr>
              <a:t>simage</a:t>
            </a:r>
            <a:endParaRPr lang="ru-RU" sz="1000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428334" y="2204864"/>
            <a:ext cx="85341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7"/>
              </a:rPr>
              <a:t>https://yandex.ru/images/search?text=</a:t>
            </a:r>
            <a:r>
              <a:rPr lang="ru-RU" sz="1000" dirty="0">
                <a:hlinkClick r:id="rId7"/>
              </a:rPr>
              <a:t>бобслей&amp;</a:t>
            </a:r>
            <a:r>
              <a:rPr lang="en-US" sz="1000" dirty="0" err="1" smtClean="0">
                <a:hlinkClick r:id="rId7"/>
              </a:rPr>
              <a:t>img_url</a:t>
            </a:r>
            <a:r>
              <a:rPr lang="en-US" sz="1000" dirty="0" smtClean="0">
                <a:hlinkClick r:id="rId7"/>
              </a:rPr>
              <a:t>=http%3A%2F%2Fbaef480c1b9a59094802-bb7fd020772cbf1cd099f3b22c712b0b.r79.cf2.rackcdn.com%2FFFADFC61-1C0E-41F5-8337-6588C6DE20EC.jpg&amp;pos=16&amp;rpt=</a:t>
            </a:r>
            <a:r>
              <a:rPr lang="en-US" sz="1000" dirty="0" err="1" smtClean="0">
                <a:hlinkClick r:id="rId7"/>
              </a:rPr>
              <a:t>simage</a:t>
            </a:r>
            <a:endParaRPr lang="ru-RU" sz="1000" dirty="0" smtClean="0"/>
          </a:p>
        </p:txBody>
      </p:sp>
      <p:sp>
        <p:nvSpPr>
          <p:cNvPr id="10" name="Прямоугольник 9"/>
          <p:cNvSpPr/>
          <p:nvPr/>
        </p:nvSpPr>
        <p:spPr>
          <a:xfrm>
            <a:off x="433120" y="2485998"/>
            <a:ext cx="85341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8"/>
              </a:rPr>
              <a:t>https://yandex.ru/images/search?text=</a:t>
            </a:r>
            <a:r>
              <a:rPr lang="ru-RU" sz="1000" dirty="0">
                <a:hlinkClick r:id="rId8"/>
              </a:rPr>
              <a:t>бобслей&amp;</a:t>
            </a:r>
            <a:r>
              <a:rPr lang="en-US" sz="1000" dirty="0" err="1" smtClean="0">
                <a:hlinkClick r:id="rId8"/>
              </a:rPr>
              <a:t>img_url</a:t>
            </a:r>
            <a:r>
              <a:rPr lang="en-US" sz="1000" dirty="0" smtClean="0">
                <a:hlinkClick r:id="rId8"/>
              </a:rPr>
              <a:t>=http%3A%2F%2Fefcate.com%2F2012%2F10%2F26%2Fpic%2F175203_b.jpg&amp;pos=22&amp;rpt=</a:t>
            </a:r>
            <a:r>
              <a:rPr lang="en-US" sz="1000" dirty="0" err="1" smtClean="0">
                <a:hlinkClick r:id="rId8"/>
              </a:rPr>
              <a:t>simage</a:t>
            </a:r>
            <a:endParaRPr lang="ru-RU" sz="1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36826" y="2609108"/>
            <a:ext cx="85211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9"/>
              </a:rPr>
              <a:t>https://yandex.ru/images/search?p=1&amp;text=</a:t>
            </a:r>
            <a:r>
              <a:rPr lang="ru-RU" sz="1000" dirty="0">
                <a:hlinkClick r:id="rId9"/>
              </a:rPr>
              <a:t>СНОУБОРД&amp;</a:t>
            </a:r>
            <a:r>
              <a:rPr lang="en-US" sz="1000" dirty="0" err="1" smtClean="0">
                <a:hlinkClick r:id="rId9"/>
              </a:rPr>
              <a:t>img_url</a:t>
            </a:r>
            <a:r>
              <a:rPr lang="en-US" sz="1000" dirty="0" smtClean="0">
                <a:hlinkClick r:id="rId9"/>
              </a:rPr>
              <a:t>=http%3A%2F%2Fimages.hdbackgroundpictures.com%2FpictureHD51af95972b33920030.jpg&amp;pos=33&amp;rpt=</a:t>
            </a:r>
            <a:r>
              <a:rPr lang="en-US" sz="1000" dirty="0" err="1" smtClean="0">
                <a:hlinkClick r:id="rId9"/>
              </a:rPr>
              <a:t>simage</a:t>
            </a:r>
            <a:endParaRPr lang="ru-RU" sz="1000" dirty="0" smtClean="0"/>
          </a:p>
        </p:txBody>
      </p:sp>
      <p:sp>
        <p:nvSpPr>
          <p:cNvPr id="12" name="Прямоугольник 11"/>
          <p:cNvSpPr/>
          <p:nvPr/>
        </p:nvSpPr>
        <p:spPr>
          <a:xfrm>
            <a:off x="452645" y="2886107"/>
            <a:ext cx="852116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10"/>
              </a:rPr>
              <a:t>https://yandex.ru/images/search?p=1&amp;text=</a:t>
            </a:r>
            <a:r>
              <a:rPr lang="ru-RU" sz="1000" dirty="0">
                <a:hlinkClick r:id="rId10"/>
              </a:rPr>
              <a:t>СНОУБОРД&amp;</a:t>
            </a:r>
            <a:r>
              <a:rPr lang="en-US" sz="1000" dirty="0" err="1" smtClean="0">
                <a:hlinkClick r:id="rId10"/>
              </a:rPr>
              <a:t>img_url</a:t>
            </a:r>
            <a:r>
              <a:rPr lang="en-US" sz="1000" dirty="0" smtClean="0">
                <a:hlinkClick r:id="rId10"/>
              </a:rPr>
              <a:t>=http%3A%2F%2Fwww.wallpage.ru%2Fimgbig%2Fwallpapers_73934.jpg&amp;pos=32&amp;rpt=</a:t>
            </a:r>
            <a:r>
              <a:rPr lang="en-US" sz="1000" dirty="0" err="1" smtClean="0">
                <a:hlinkClick r:id="rId10"/>
              </a:rPr>
              <a:t>simage</a:t>
            </a:r>
            <a:endParaRPr lang="ru-RU" sz="1000" dirty="0" smtClean="0"/>
          </a:p>
        </p:txBody>
      </p:sp>
      <p:sp>
        <p:nvSpPr>
          <p:cNvPr id="13" name="Прямоугольник 12"/>
          <p:cNvSpPr/>
          <p:nvPr/>
        </p:nvSpPr>
        <p:spPr>
          <a:xfrm>
            <a:off x="422208" y="3393281"/>
            <a:ext cx="85689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11"/>
              </a:rPr>
              <a:t>https://yandex.ru/images/search?text=</a:t>
            </a:r>
            <a:r>
              <a:rPr lang="ru-RU" sz="1000" dirty="0">
                <a:hlinkClick r:id="rId11"/>
              </a:rPr>
              <a:t>СНОУБОРД&amp;</a:t>
            </a:r>
            <a:r>
              <a:rPr lang="en-US" sz="1000" dirty="0" err="1" smtClean="0">
                <a:hlinkClick r:id="rId11"/>
              </a:rPr>
              <a:t>img_url</a:t>
            </a:r>
            <a:r>
              <a:rPr lang="en-US" sz="1000" dirty="0" smtClean="0">
                <a:hlinkClick r:id="rId11"/>
              </a:rPr>
              <a:t>=http%3A%2F%2Fcdn.paper4pc.com%2Fimages%2Fsnowboarder-wallpaper-1.jpg&amp;pos=3&amp;rpt=</a:t>
            </a:r>
            <a:r>
              <a:rPr lang="en-US" sz="1000" dirty="0" err="1" smtClean="0">
                <a:hlinkClick r:id="rId11"/>
              </a:rPr>
              <a:t>simage</a:t>
            </a:r>
            <a:endParaRPr lang="ru-RU" sz="1000" dirty="0" smtClean="0"/>
          </a:p>
        </p:txBody>
      </p:sp>
      <p:sp>
        <p:nvSpPr>
          <p:cNvPr id="14" name="Прямоугольник 13"/>
          <p:cNvSpPr/>
          <p:nvPr/>
        </p:nvSpPr>
        <p:spPr>
          <a:xfrm>
            <a:off x="452645" y="3049028"/>
            <a:ext cx="8568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12"/>
              </a:rPr>
              <a:t>https://yandex.ru/images/search?text=</a:t>
            </a:r>
            <a:r>
              <a:rPr lang="ru-RU" sz="1000" dirty="0">
                <a:hlinkClick r:id="rId12"/>
              </a:rPr>
              <a:t>СНОУБОРД&amp;</a:t>
            </a:r>
            <a:r>
              <a:rPr lang="en-US" sz="1000" dirty="0" err="1" smtClean="0">
                <a:hlinkClick r:id="rId12"/>
              </a:rPr>
              <a:t>img_url</a:t>
            </a:r>
            <a:r>
              <a:rPr lang="en-US" sz="1000" dirty="0" smtClean="0">
                <a:hlinkClick r:id="rId12"/>
              </a:rPr>
              <a:t>=http%3A%2F%2Fnevseoboi.com.ua%2Fuploads%2Fposts%2F2010-06%2F1277653508_50.jpg&amp;pos=4&amp;rpt=</a:t>
            </a:r>
            <a:r>
              <a:rPr lang="en-US" sz="1000" dirty="0" err="1" smtClean="0">
                <a:hlinkClick r:id="rId12"/>
              </a:rPr>
              <a:t>simage</a:t>
            </a:r>
            <a:endParaRPr lang="ru-RU" sz="1000" dirty="0" smtClean="0"/>
          </a:p>
        </p:txBody>
      </p:sp>
      <p:sp>
        <p:nvSpPr>
          <p:cNvPr id="16" name="Прямоугольник 15"/>
          <p:cNvSpPr/>
          <p:nvPr/>
        </p:nvSpPr>
        <p:spPr>
          <a:xfrm>
            <a:off x="441316" y="3761487"/>
            <a:ext cx="852116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u="sng" dirty="0">
                <a:hlinkClick r:id="rId13"/>
              </a:rPr>
              <a:t>https://yandex.ru/images/search?text=ШОРТ-ТРЕК&amp;img_url=http%3A%2F%2Fwww.sobitiy.ru%2F_nw%2F66%2F91195736.jpg&amp;pos=17&amp;rpt=simage</a:t>
            </a:r>
            <a:endParaRPr lang="ru-RU" sz="1000" dirty="0"/>
          </a:p>
          <a:p>
            <a:r>
              <a:rPr lang="ru-RU" sz="1000" u="sng" dirty="0">
                <a:hlinkClick r:id="rId14"/>
              </a:rPr>
              <a:t>https://yandex.ru/images/search?text=ШОРТ-ТРЕК&amp;img_url=http%3A%2F%2Fmypresentation.ru%2Fdocuments%2Ff0ffe9f089017127e0b532c1640e7445%2Fimg23.jpg&amp;pos=22&amp;rpt=simage</a:t>
            </a:r>
            <a:endParaRPr lang="ru-RU" sz="1000" dirty="0"/>
          </a:p>
          <a:p>
            <a:r>
              <a:rPr lang="ru-RU" sz="1000" u="sng" dirty="0">
                <a:hlinkClick r:id="rId15"/>
              </a:rPr>
              <a:t>https://</a:t>
            </a:r>
            <a:r>
              <a:rPr lang="ru-RU" sz="1000" u="sng" dirty="0" smtClean="0">
                <a:hlinkClick r:id="rId15"/>
              </a:rPr>
              <a:t>yandex.ru/images/search?text=ШОРТ-ТРЕК&amp;img_url=http%3A%2F%2Fyesofcorsa.com%2Fwp-content%2Fuploads%2F2016%2F09%2FSkating-Image.jpg&amp;pos=21&amp;rpt=simage</a:t>
            </a:r>
            <a:endParaRPr lang="ru-RU" sz="1000" u="sng" dirty="0" smtClean="0"/>
          </a:p>
          <a:p>
            <a:r>
              <a:rPr lang="ru-RU" sz="1000" u="sng" dirty="0">
                <a:hlinkClick r:id="rId16"/>
              </a:rPr>
              <a:t>https://</a:t>
            </a:r>
            <a:r>
              <a:rPr lang="ru-RU" sz="1000" u="sng" dirty="0" smtClean="0">
                <a:hlinkClick r:id="rId16"/>
              </a:rPr>
              <a:t>yandex.ru/images/search?text=ЛЫЖНЫЕ%20%20ГОНКИ&amp;img_url=http%3A%2F%2Fwww.bolshoisport.ru%2Fuploads%2Fimage%2Ffile%2F6608%2Fscreen_000_Par7484140.JPG&amp;pos=13&amp;rpt=simage</a:t>
            </a:r>
            <a:endParaRPr lang="ru-RU" sz="1000" u="sng" dirty="0" smtClean="0"/>
          </a:p>
          <a:p>
            <a:r>
              <a:rPr lang="ru-RU" sz="1000" u="sng" dirty="0">
                <a:hlinkClick r:id="rId17"/>
              </a:rPr>
              <a:t>https://yandex.ru/images/search?text=ГОРНОЛЫЖНЫЙ%20%20СПОРТ&amp;img_url=http%3A%2F%2Fsportscult.org%2Ftorrentimg%2F3093c11198b0ff88cdf5890669aadcc93bf26f24.jpg&amp;pos=11&amp;rpt=simage</a:t>
            </a:r>
            <a:endParaRPr lang="ru-RU" sz="1000" dirty="0"/>
          </a:p>
          <a:p>
            <a:r>
              <a:rPr lang="ru-RU" sz="1000" u="sng" dirty="0">
                <a:hlinkClick r:id="rId18"/>
              </a:rPr>
              <a:t>https://yandex.ru/images/search?text=ГОРНОЛЫЖНЫЙ%20%20СПОРТ&amp;img_url=http%3A%2F%2Fimg3.goodfon.su%2Foriginal%2F3746x2587%2Fd%2F74%2Fgornolyzhnyy-sport-aleksandra.jpg&amp;pos=15&amp;rpt=simage</a:t>
            </a:r>
            <a:endParaRPr lang="ru-RU" sz="1000" dirty="0"/>
          </a:p>
          <a:p>
            <a:r>
              <a:rPr lang="ru-RU" sz="1000" u="sng" dirty="0">
                <a:hlinkClick r:id="rId19"/>
              </a:rPr>
              <a:t>https://yandex.ru/images/search?p=1&amp;text=ГОРНОЛЫЖНЫЙ%20%20СПОРТ&amp;img_url=http%3A%2F%2Fpro-serpuhov.ru%2Ffiles%2F383%2Fimages%2F4(12).jpg&amp;pos=46&amp;rpt=simage</a:t>
            </a:r>
            <a:endParaRPr lang="ru-RU" sz="1000" dirty="0"/>
          </a:p>
          <a:p>
            <a:endParaRPr lang="ru-RU" sz="1000" dirty="0"/>
          </a:p>
          <a:p>
            <a:endParaRPr lang="ru-RU" sz="1000" dirty="0"/>
          </a:p>
        </p:txBody>
      </p:sp>
      <p:sp>
        <p:nvSpPr>
          <p:cNvPr id="18" name="Управляющая кнопка: домой 17">
            <a:hlinkClick r:id="rId20" action="ppaction://hlinksldjump" highlightClick="1"/>
          </p:cNvPr>
          <p:cNvSpPr/>
          <p:nvPr/>
        </p:nvSpPr>
        <p:spPr>
          <a:xfrm>
            <a:off x="8748464" y="6488833"/>
            <a:ext cx="288032" cy="252535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71736" y="214290"/>
            <a:ext cx="5000660" cy="857256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КЁРЛИНГ</a:t>
            </a:r>
            <a:endParaRPr lang="ru-RU" sz="72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000108"/>
            <a:ext cx="8572560" cy="1214446"/>
          </a:xfrm>
        </p:spPr>
        <p:txBody>
          <a:bodyPr>
            <a:normAutofit fontScale="92500" lnSpcReduction="20000"/>
          </a:bodyPr>
          <a:lstStyle/>
          <a:p>
            <a:pPr algn="just">
              <a:spcBef>
                <a:spcPts val="0"/>
              </a:spcBef>
            </a:pPr>
            <a:r>
              <a:rPr lang="ru-RU" sz="2600" dirty="0" smtClean="0">
                <a:solidFill>
                  <a:schemeClr val="tx2">
                    <a:lumMod val="75000"/>
                  </a:schemeClr>
                </a:solidFill>
              </a:rPr>
              <a:t>	   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</a:rPr>
              <a:t>Кёрлинг</a:t>
            </a:r>
            <a:r>
              <a:rPr lang="ru-RU" sz="2200" dirty="0">
                <a:solidFill>
                  <a:schemeClr val="tx2">
                    <a:lumMod val="75000"/>
                  </a:schemeClr>
                </a:solidFill>
              </a:rPr>
              <a:t> — командная спортивная игра на ледяной площадке. Участники двух команд поочерёдно пускают по льду специальные тяжёлые гранитные снаряды 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lang="ru-RU" sz="2200" dirty="0">
                <a:solidFill>
                  <a:schemeClr val="tx2">
                    <a:lumMod val="75000"/>
                  </a:schemeClr>
                </a:solidFill>
              </a:rPr>
              <a:t>камни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</a:rPr>
              <a:t>» </a:t>
            </a:r>
            <a:r>
              <a:rPr lang="ru-RU" sz="2200" dirty="0">
                <a:solidFill>
                  <a:schemeClr val="tx2">
                    <a:lumMod val="75000"/>
                  </a:schemeClr>
                </a:solidFill>
              </a:rPr>
              <a:t>в сторону размеченной на льду мишени 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lang="ru-RU" sz="2200" dirty="0">
                <a:solidFill>
                  <a:schemeClr val="tx2">
                    <a:lumMod val="75000"/>
                  </a:schemeClr>
                </a:solidFill>
              </a:rPr>
              <a:t>дома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</a:rPr>
              <a:t>». </a:t>
            </a:r>
            <a:r>
              <a:rPr lang="ru-RU" sz="2200" dirty="0">
                <a:solidFill>
                  <a:schemeClr val="tx2">
                    <a:lumMod val="75000"/>
                  </a:schemeClr>
                </a:solidFill>
              </a:rPr>
              <a:t>В каждой команде по четыре 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</a:rPr>
              <a:t>игрока.</a:t>
            </a:r>
            <a:endParaRPr lang="ru-RU" sz="26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282" y="142852"/>
            <a:ext cx="8715404" cy="6500858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C:\Documents and Settings\Пользователь\Рабочий стол\спорт\Новая папка\kartinki_vidy_sporta_olimpiyskie_piktogrammy_olimpiada_sochi_2014_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1000131" cy="10001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2197980"/>
            <a:ext cx="5587047" cy="42908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Управляющая кнопка: домой 5">
            <a:hlinkClick r:id="rId4" action="ppaction://hlinksldjump" highlightClick="1"/>
          </p:cNvPr>
          <p:cNvSpPr/>
          <p:nvPr/>
        </p:nvSpPr>
        <p:spPr>
          <a:xfrm>
            <a:off x="8748464" y="6488833"/>
            <a:ext cx="288032" cy="252535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14282" y="142852"/>
            <a:ext cx="8715404" cy="6500858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043608" y="155159"/>
            <a:ext cx="6858048" cy="44629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Использованные источники</a:t>
            </a:r>
            <a:endParaRPr lang="ru-RU" sz="28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7338" y="620688"/>
            <a:ext cx="842493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u="sng" dirty="0">
                <a:hlinkClick r:id="rId2"/>
              </a:rPr>
              <a:t>https://yandex.ru/images/search?text=ПРЫЖКИ%20С%20ТРАМПЛИНА&amp;img_url=http%3A%2F%2Fwww.2-999-999.ru%2Ffiles%2Fimage%2Fnews%2Fimg16011214262459.jpeg&amp;pos=6&amp;rpt=simage</a:t>
            </a:r>
            <a:endParaRPr lang="ru-RU" sz="1000" dirty="0"/>
          </a:p>
          <a:p>
            <a:r>
              <a:rPr lang="ru-RU" sz="1000" u="sng" dirty="0">
                <a:hlinkClick r:id="rId3"/>
              </a:rPr>
              <a:t>https://yandex.ru/images/search?text=ПРЫЖКИ%20С%20ТРАМПЛИНА&amp;img_url=http%3A%2F%2F1.bp.blogspot.com%2F-9-2BduJRG-o%2FTxuWRJGEVbI%2FAAAAAAAAB3s%2FZoczyN9VUpg%2Fs1600%2Fdel1.jpg&amp;pos=4&amp;rpt=simage</a:t>
            </a:r>
            <a:endParaRPr lang="ru-RU" sz="1000" dirty="0"/>
          </a:p>
          <a:p>
            <a:r>
              <a:rPr lang="ru-RU" sz="1000" u="sng" dirty="0">
                <a:hlinkClick r:id="rId4"/>
              </a:rPr>
              <a:t>https://yandex.ru/images/search?text=ПРЫЖКИ%20С%20ТРАМПЛИНА&amp;img_url=http%3A%2F%2Fandroid.mobportal.net%2Fimg%2Fgame_android%2FSki_Jumping_2012%2FSki_Jumping_2012_4.jpg&amp;pos=3&amp;rpt=simage</a:t>
            </a:r>
            <a:endParaRPr lang="ru-RU" sz="1000" dirty="0"/>
          </a:p>
          <a:p>
            <a:r>
              <a:rPr lang="ru-RU" sz="1000" u="sng" dirty="0">
                <a:hlinkClick r:id="rId5"/>
              </a:rPr>
              <a:t>https://yandex.ru/images/search?text=САННЫЙ%20%20СПОРТ&amp;img_url=http%3A%2F%2Fmisanec.ru%2Fwp-content%2Fuploads%2F2015%2F03%2F68353.jpg&amp;pos=9&amp;rpt=simage</a:t>
            </a:r>
            <a:endParaRPr lang="ru-RU" sz="1000" dirty="0"/>
          </a:p>
          <a:p>
            <a:r>
              <a:rPr lang="ru-RU" sz="1000" u="sng" dirty="0">
                <a:hlinkClick r:id="rId6"/>
              </a:rPr>
              <a:t>https://yandex.ru/images/search?text=САННЫЙ%20%20СПОРТ&amp;img_url=http%3A%2F%2Fi.eurosport.com%2F2015%2F02%2F15%2F1416338-30323478-1600-900.jpg&amp;pos=14&amp;rpt=simage</a:t>
            </a:r>
            <a:endParaRPr lang="ru-RU" sz="1000" dirty="0"/>
          </a:p>
          <a:p>
            <a:r>
              <a:rPr lang="ru-RU" sz="1000" u="sng" dirty="0">
                <a:hlinkClick r:id="rId7"/>
              </a:rPr>
              <a:t>https://yandex.ru/images/search?text=САННЫЙ%20%20СПОРТ&amp;img_url=http%3A%2F%2Fkatushka.in.ua%2Fuploads%2Fposts%2F2013-11%2F1384792586_sannyj-sport.-zhenshhiny-2.jpg&amp;pos=20&amp;rpt=simage</a:t>
            </a:r>
            <a:endParaRPr lang="ru-RU" sz="1000" dirty="0"/>
          </a:p>
          <a:p>
            <a:r>
              <a:rPr lang="ru-RU" sz="1000" u="sng" dirty="0">
                <a:hlinkClick r:id="rId8"/>
              </a:rPr>
              <a:t>https://yandex.ru/images/search?text=САННЫЙ%20%20СПОРТ&amp;img_url=http%3A%2F%2Fsportschools.ru%2FUserFiles%2FImage%2FVidy_Sporta%2Fsanny-sport.jpg&amp;pos=26&amp;rpt=simage</a:t>
            </a:r>
            <a:endParaRPr lang="ru-RU" sz="1000" dirty="0"/>
          </a:p>
          <a:p>
            <a:r>
              <a:rPr lang="ru-RU" sz="1000" u="sng" dirty="0">
                <a:hlinkClick r:id="rId9"/>
              </a:rPr>
              <a:t>https://yandex.ru/images/search?text=КОНЬКОБЕЖНЫЙ%20%20СПОРТ&amp;img_url=http%3A%2F%2Fsportmig.ru%2Fimages%2F1302709521_1.jpg&amp;pos=2&amp;rpt=simage</a:t>
            </a:r>
            <a:endParaRPr lang="ru-RU" sz="1000" dirty="0"/>
          </a:p>
          <a:p>
            <a:r>
              <a:rPr lang="ru-RU" sz="1000" u="sng" dirty="0">
                <a:hlinkClick r:id="rId10"/>
              </a:rPr>
              <a:t>https://yandex.ru/images/search?p=1&amp;text=КОНЬКОБЕЖНЫЙ%20%20СПОРТ&amp;img_url=http%3A%2F%2Fwww.krsk2019.com%2FUserFiles%2FNews%2Fru%2F2013%2Fkonkobezh.jpg&amp;pos=32&amp;rpt=simage</a:t>
            </a:r>
            <a:endParaRPr lang="ru-RU" sz="1000" dirty="0"/>
          </a:p>
          <a:p>
            <a:r>
              <a:rPr lang="ru-RU" sz="1000" u="sng" dirty="0">
                <a:hlinkClick r:id="rId11"/>
              </a:rPr>
              <a:t>https://yandex.ru/images/search?p=2&amp;text=КОНЬКОБЕЖНЫЙ%20%20СПОРТ&amp;img_url=http%3A%2F%2Fimg.downloadbee.com%2Fapp%2Fbig%2FQuintic-Player-9.04.jpg&amp;pos=75&amp;rpt=simage</a:t>
            </a:r>
            <a:endParaRPr lang="ru-RU" sz="1000" dirty="0"/>
          </a:p>
          <a:p>
            <a:r>
              <a:rPr lang="ru-RU" sz="1000" u="sng" dirty="0">
                <a:hlinkClick r:id="rId12"/>
              </a:rPr>
              <a:t>https://yandex.ru/images/search?text=ЛЫЖНОЕ%20%20ДВОЕБОРЬЕ&amp;img_url=https%3A%2F%2Ffs00.infourok.ru%2Fimages%2Fdoc%2F296%2F295707%2Fimg7.jpg&amp;pos=4&amp;rpt=simage</a:t>
            </a:r>
            <a:endParaRPr lang="ru-RU" sz="1000" dirty="0"/>
          </a:p>
          <a:p>
            <a:r>
              <a:rPr lang="ru-RU" sz="1000" u="sng" dirty="0">
                <a:hlinkClick r:id="rId13"/>
              </a:rPr>
              <a:t>https://yandex.ru/images/search?nomisspell=1&amp;text=прыжки%20на%20лыжах%20с%20трамплина&amp;img_url=http%3A%2F%2Fwww.playing-field.ru%2Fimg%2F2015%2F052114%2F4144730&amp;pos=0&amp;rpt=simage</a:t>
            </a:r>
            <a:endParaRPr lang="ru-RU" sz="1000" dirty="0"/>
          </a:p>
          <a:p>
            <a:r>
              <a:rPr lang="ru-RU" sz="1000" u="sng" dirty="0">
                <a:hlinkClick r:id="rId14"/>
              </a:rPr>
              <a:t>https://</a:t>
            </a:r>
            <a:r>
              <a:rPr lang="ru-RU" sz="1000" u="sng" dirty="0" smtClean="0">
                <a:hlinkClick r:id="rId14"/>
              </a:rPr>
              <a:t>yandex.ru/images/search?text=ЛЫЖНОЕ%20%20ДВОЕБОРЬЕ&amp;img_url=http%3A%2F%2Fchaiknews.ru%2Fup%2Fphotos%2Falbum%2F2012%2F12%2F12%2Fsport%2Fdsc_0907.jpg&amp;pos=3&amp;rpt=simage</a:t>
            </a:r>
            <a:endParaRPr lang="ru-RU" sz="1000" u="sng" dirty="0" smtClean="0"/>
          </a:p>
          <a:p>
            <a:r>
              <a:rPr lang="ru-RU" sz="1000" u="sng" dirty="0">
                <a:hlinkClick r:id="rId15"/>
              </a:rPr>
              <a:t>https://yandex.ru/images/search?text=СКЕЛЕТОН&amp;img_url=http%3A%2F%2Fcdn.tvc.ru%2Fpictures%2Fo%2F807%2F57.jpg&amp;pos=14&amp;rpt=simage</a:t>
            </a:r>
            <a:endParaRPr lang="ru-RU" sz="1000" dirty="0"/>
          </a:p>
          <a:p>
            <a:r>
              <a:rPr lang="ru-RU" sz="1000" u="sng" dirty="0">
                <a:hlinkClick r:id="rId16"/>
              </a:rPr>
              <a:t>https://yandex.ru/images/search?text=СКЕЛЕТОН&amp;img_url=http%3A%2F%2Fsport.img.com.ua%2Fnxs252%2Fb%2Forig%2Fd%2F47%2F9e786d03c6906805714f288b4129247d.jpg&amp;pos=2&amp;rpt=simage</a:t>
            </a:r>
            <a:endParaRPr lang="ru-RU" sz="1000" dirty="0"/>
          </a:p>
          <a:p>
            <a:r>
              <a:rPr lang="ru-RU" sz="1000" u="sng" dirty="0">
                <a:hlinkClick r:id="rId17"/>
              </a:rPr>
              <a:t>https://yandex.ru/images/search?text=СКЕЛЕТОН&amp;img_url=https%3A%2F%2Freadtiger.com%2Fimg%2Fwkp%2Fen%2FBrady_Canfield_skeleton_start.jpg&amp;pos=13&amp;rpt=simage</a:t>
            </a:r>
            <a:endParaRPr lang="ru-RU" sz="1000" dirty="0"/>
          </a:p>
          <a:p>
            <a:r>
              <a:rPr lang="ru-RU" sz="1000" u="sng" dirty="0">
                <a:hlinkClick r:id="rId18"/>
              </a:rPr>
              <a:t>https://yandex.ru/images/search?text=СКЕЛЕТОН&amp;img_url=http%3A%2F%2Fdata.photo.sibnet.ru%2Fupload%2Fimggreat%2F132332699200.jpg&amp;pos=22&amp;rpt=simage</a:t>
            </a:r>
            <a:endParaRPr lang="ru-RU" sz="1000" dirty="0"/>
          </a:p>
          <a:p>
            <a:r>
              <a:rPr lang="ru-RU" sz="1000" u="sng" dirty="0">
                <a:hlinkClick r:id="rId19"/>
              </a:rPr>
              <a:t>https://yandex.ru/images/search?text=ШОРТ-ТРЕК&amp;img_url=http%3A%2F%2F1pnz.ru%2Fupload%2Ffile%2Fpublication%2F29.jpg&amp;pos=8&amp;rpt=simage</a:t>
            </a:r>
            <a:endParaRPr lang="ru-RU" sz="1000" dirty="0"/>
          </a:p>
          <a:p>
            <a:r>
              <a:rPr lang="ru-RU" sz="1000" u="sng" dirty="0">
                <a:hlinkClick r:id="rId20"/>
              </a:rPr>
              <a:t>https://yandex.ru/images/search?text=ШОРТ-ТРЕК&amp;img_url=http%3A%2F%2Fimg.nnov.org%2Fdata%2Fmyupload%2F1%2F461%2F1461892%2Fschort-trek1.jpg&amp;pos=5&amp;rpt=simage</a:t>
            </a:r>
            <a:endParaRPr lang="ru-RU" sz="1000" dirty="0"/>
          </a:p>
          <a:p>
            <a:r>
              <a:rPr lang="ru-RU" sz="1000" u="sng" dirty="0">
                <a:hlinkClick r:id="rId21"/>
              </a:rPr>
              <a:t>https://yandex.ru/images/search?text=ШОРТ-ТРЕК&amp;img_url=http%3A%2F%2Fwww.sobitiy.ru%2F_nw%2F66%2F91195736.jpg&amp;pos=17&amp;rpt=simage</a:t>
            </a:r>
            <a:endParaRPr lang="ru-RU" sz="1000" dirty="0"/>
          </a:p>
          <a:p>
            <a:endParaRPr lang="ru-RU" sz="1000" dirty="0"/>
          </a:p>
        </p:txBody>
      </p:sp>
      <p:sp>
        <p:nvSpPr>
          <p:cNvPr id="7" name="Управляющая кнопка: домой 6">
            <a:hlinkClick r:id="rId22" action="ppaction://hlinksldjump" highlightClick="1"/>
          </p:cNvPr>
          <p:cNvSpPr/>
          <p:nvPr/>
        </p:nvSpPr>
        <p:spPr>
          <a:xfrm>
            <a:off x="8748464" y="6488833"/>
            <a:ext cx="288032" cy="252535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791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71736" y="214290"/>
            <a:ext cx="5000660" cy="857256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КЁРЛИНГ</a:t>
            </a:r>
            <a:endParaRPr lang="ru-RU" sz="72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282" y="142852"/>
            <a:ext cx="8715404" cy="6500858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C:\Documents and Settings\Пользователь\Рабочий стол\спорт\Новая папка\kartinki_vidy_sporta_olimpiyskie_piktogrammy_olimpiada_sochi_2014_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1000131" cy="10001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14282" y="1285860"/>
            <a:ext cx="3714776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Из Шотландии пришла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К нам игра через века.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На хорошем крепком льду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В эту зимнюю игру</a:t>
            </a: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Поиграть был каждый рад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Пять веков тому назад.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Популярности секрет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 том, что в ней секрета нет.</a:t>
            </a: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Две четвёрки там играют,</a:t>
            </a:r>
            <a:endParaRPr lang="ru-RU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Камни так по льду катают,</a:t>
            </a: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Чтобы все попали в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«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дом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»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,</a:t>
            </a:r>
            <a:endParaRPr lang="ru-RU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В центр желательно притом.</a:t>
            </a:r>
            <a:endParaRPr lang="ru-RU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Чтоб скользили куда надо,</a:t>
            </a:r>
            <a:endParaRPr lang="ru-RU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Игроки, как для парада,</a:t>
            </a: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Перед камнем лёд так драят,</a:t>
            </a:r>
            <a:endParaRPr lang="ru-RU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Что от трения он тает,</a:t>
            </a: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А по водному пути</a:t>
            </a:r>
            <a:endParaRPr lang="ru-RU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Камню легче в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«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дом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»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прийти.</a:t>
            </a:r>
            <a:endParaRPr lang="ru-RU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                       Елена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Инкона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1357298"/>
            <a:ext cx="2143140" cy="17145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6215074" y="1214422"/>
            <a:ext cx="2714644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Вот серебряный лужок,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Не видать барашка,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Не мычит на нем бычок,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Не цветет ромашка.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Наш лужок зимой хорош,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А весною не найдешь.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                                  (Каток)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357562"/>
            <a:ext cx="4095779" cy="30003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Управляющая кнопка: домой 8">
            <a:hlinkClick r:id="rId5" action="ppaction://hlinksldjump" highlightClick="1"/>
          </p:cNvPr>
          <p:cNvSpPr/>
          <p:nvPr/>
        </p:nvSpPr>
        <p:spPr>
          <a:xfrm>
            <a:off x="8748464" y="6488833"/>
            <a:ext cx="288032" cy="252535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71736" y="214290"/>
            <a:ext cx="5000660" cy="857256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БОБСЛЕЙ</a:t>
            </a:r>
            <a:endParaRPr lang="ru-RU" sz="72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000108"/>
            <a:ext cx="8572560" cy="1143008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	      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Бобсле́й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 — зимний олимпийский вид спорта, представляющий собой скоростной спуск с гор по специально оборудованным ледовым трассам на управляемых санях — 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бобах.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282" y="142852"/>
            <a:ext cx="8715404" cy="6500858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458" name="Picture 2" descr="C:\Users\user\Desktop\спорт\Новая папка\kartinki_vidy_sporta_olimpiyskie_piktogrammy_olimpiada_sochi_2014_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1000132" cy="10001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2143116"/>
            <a:ext cx="5715040" cy="4286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8748464" y="6488833"/>
            <a:ext cx="288032" cy="252535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71736" y="214290"/>
            <a:ext cx="5000660" cy="857256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БОБСЛЕЙ</a:t>
            </a:r>
            <a:endParaRPr lang="ru-RU" sz="72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282" y="142852"/>
            <a:ext cx="8715404" cy="6500858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5929322" y="3786190"/>
            <a:ext cx="2357454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Я катаюсь на нем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До вечерней поры,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Но ленивый мой конь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Возит только с горы,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 А на горку всегда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 Сам пешком я хожу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 И коня своего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 За веревку вожу.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                       (Санки)</a:t>
            </a:r>
            <a:r>
              <a:rPr lang="ru-RU" dirty="0" smtClean="0"/>
              <a:t> </a:t>
            </a:r>
          </a:p>
        </p:txBody>
      </p:sp>
      <p:pic>
        <p:nvPicPr>
          <p:cNvPr id="19458" name="Picture 2" descr="C:\Users\user\Desktop\спорт\Новая папка\kartinki_vidy_sporta_olimpiyskie_piktogrammy_olimpiada_sochi_2014_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1000132" cy="10001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785786" y="1500174"/>
            <a:ext cx="292895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Вопрос не лёгкий у меня,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Как это называют,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Когда спортсмены на санях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По жёлобу съезжают?     	  	               (Бобслей)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143248"/>
            <a:ext cx="4381531" cy="32861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214422"/>
            <a:ext cx="3571900" cy="24296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Управляющая кнопка: домой 8">
            <a:hlinkClick r:id="rId5" action="ppaction://hlinksldjump" highlightClick="1"/>
          </p:cNvPr>
          <p:cNvSpPr/>
          <p:nvPr/>
        </p:nvSpPr>
        <p:spPr>
          <a:xfrm>
            <a:off x="8748464" y="6488833"/>
            <a:ext cx="288032" cy="252535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71736" y="214290"/>
            <a:ext cx="5000660" cy="857256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СНОУБОРД</a:t>
            </a:r>
            <a:endParaRPr lang="ru-RU" sz="72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04" y="1052736"/>
            <a:ext cx="8572560" cy="792088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ru-RU" sz="1900" dirty="0">
                <a:solidFill>
                  <a:schemeClr val="tx2">
                    <a:lumMod val="75000"/>
                  </a:schemeClr>
                </a:solidFill>
              </a:rPr>
              <a:t>   </a:t>
            </a:r>
            <a:r>
              <a:rPr lang="ru-RU" sz="1900" dirty="0" smtClean="0">
                <a:solidFill>
                  <a:schemeClr val="tx2">
                    <a:lumMod val="75000"/>
                  </a:schemeClr>
                </a:solidFill>
              </a:rPr>
              <a:t>Зимний олимпийский </a:t>
            </a:r>
            <a:r>
              <a:rPr lang="ru-RU" sz="1900" dirty="0">
                <a:solidFill>
                  <a:schemeClr val="tx2">
                    <a:lumMod val="75000"/>
                  </a:schemeClr>
                </a:solidFill>
              </a:rPr>
              <a:t>вид спорта, заключающийся в спуске с заснеженных склонов и гор на специальном снаряде —сноуборде.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282" y="142852"/>
            <a:ext cx="8715404" cy="6500858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482" name="Picture 2" descr="C:\Users\user\Desktop\спорт\Новая папка\kartinki_vidy_sporta_olimpiyskie_piktogrammy_olimpiada_sochi_2014_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1000132" cy="10001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5719" y="1837968"/>
            <a:ext cx="6132530" cy="45993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8748464" y="6488833"/>
            <a:ext cx="288032" cy="252535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71736" y="214290"/>
            <a:ext cx="5000660" cy="857256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СНОУБОРД</a:t>
            </a:r>
            <a:endParaRPr lang="ru-RU" sz="72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282" y="142852"/>
            <a:ext cx="8715404" cy="6500858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14282" y="1302308"/>
            <a:ext cx="392909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180975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По заснеженным горам,</a:t>
            </a:r>
          </a:p>
          <a:p>
            <a:pPr indent="180975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По трамплинам и холмам</a:t>
            </a:r>
          </a:p>
          <a:p>
            <a:pPr indent="180975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На снаряде «сноуборд»</a:t>
            </a:r>
          </a:p>
          <a:p>
            <a:pPr indent="180975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Бьют спортсмены свой рекорд.</a:t>
            </a:r>
          </a:p>
          <a:p>
            <a:pPr indent="180975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    «Сноуборд» – он как доска,</a:t>
            </a:r>
          </a:p>
          <a:p>
            <a:pPr indent="180975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 Что довольно широка.</a:t>
            </a:r>
          </a:p>
          <a:p>
            <a:pPr indent="180975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 Есть на ней крепёж для ног,</a:t>
            </a:r>
          </a:p>
          <a:p>
            <a:pPr indent="180975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 Но не вдоль, а поперёк.</a:t>
            </a:r>
          </a:p>
          <a:p>
            <a:pPr indent="180975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 И вот так, чуть-чуть бочком,</a:t>
            </a:r>
          </a:p>
          <a:p>
            <a:pPr indent="180975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Виртуозно с ветерком</a:t>
            </a:r>
          </a:p>
          <a:p>
            <a:pPr indent="180975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Все спортсмены, как играя,</a:t>
            </a:r>
          </a:p>
          <a:p>
            <a:pPr indent="180975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Пилотажем восхищая,</a:t>
            </a:r>
          </a:p>
          <a:p>
            <a:pPr indent="180975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 На снаряде «сноуборд»</a:t>
            </a:r>
          </a:p>
          <a:p>
            <a:pPr indent="180975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 Представляют классный спорт.</a:t>
            </a:r>
          </a:p>
          <a:p>
            <a:pPr indent="180975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                     Елена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Инкона</a:t>
            </a:r>
            <a:endParaRPr lang="ru-RU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5786446" y="5357826"/>
            <a:ext cx="278608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Он на вид - одна доска,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Но зато названьем горд,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Он зовется…</a:t>
            </a:r>
          </a:p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                       (Сноуборд) </a:t>
            </a:r>
          </a:p>
        </p:txBody>
      </p:sp>
      <p:pic>
        <p:nvPicPr>
          <p:cNvPr id="20482" name="Picture 2" descr="C:\Users\user\Desktop\спорт\Новая папка\kartinki_vidy_sporta_olimpiyskie_piktogrammy_olimpiada_sochi_2014_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1000132" cy="10001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2285992"/>
            <a:ext cx="3452810" cy="27795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1214422"/>
            <a:ext cx="2000264" cy="16002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3857628"/>
            <a:ext cx="1990145" cy="15761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Управляющая кнопка: домой 9">
            <a:hlinkClick r:id="rId6" action="ppaction://hlinksldjump" highlightClick="1"/>
          </p:cNvPr>
          <p:cNvSpPr/>
          <p:nvPr/>
        </p:nvSpPr>
        <p:spPr>
          <a:xfrm>
            <a:off x="8748464" y="6488833"/>
            <a:ext cx="288032" cy="252535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</TotalTime>
  <Words>2189</Words>
  <Application>Microsoft Office PowerPoint</Application>
  <PresentationFormat>Экран (4:3)</PresentationFormat>
  <Paragraphs>554</Paragraphs>
  <Slides>40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ЗИМНИЕ  ВИДЫ  СПОРТА</vt:lpstr>
      <vt:lpstr>Презентация PowerPoint</vt:lpstr>
      <vt:lpstr>ЗИМНИЕ  ВИДЫ  СПОРТА</vt:lpstr>
      <vt:lpstr>КЁРЛИНГ</vt:lpstr>
      <vt:lpstr>КЁРЛИНГ</vt:lpstr>
      <vt:lpstr>БОБСЛЕЙ</vt:lpstr>
      <vt:lpstr>БОБСЛЕЙ</vt:lpstr>
      <vt:lpstr>СНОУБОРД</vt:lpstr>
      <vt:lpstr>СНОУБОРД</vt:lpstr>
      <vt:lpstr>ФИГУРНОЕ  КАТАНИЕ</vt:lpstr>
      <vt:lpstr>ФИГУРНОЕ  КАТАНИЕ</vt:lpstr>
      <vt:lpstr>ХОККЕЙ</vt:lpstr>
      <vt:lpstr>ХОККЕЙ</vt:lpstr>
      <vt:lpstr>БИАТЛОН</vt:lpstr>
      <vt:lpstr>БИАТЛОН</vt:lpstr>
      <vt:lpstr>ФРИСТАЙЛ</vt:lpstr>
      <vt:lpstr>ФРИСТАЙЛ</vt:lpstr>
      <vt:lpstr>ЛЫЖНЫЕ  ГОНКИ</vt:lpstr>
      <vt:lpstr>ЛЫЖНЫЕ  ГОНКИ</vt:lpstr>
      <vt:lpstr>ПРЫЖКИ С ТРАМПЛИНА</vt:lpstr>
      <vt:lpstr>ПРЫЖКИ  С  ТРАМПЛИНА</vt:lpstr>
      <vt:lpstr>САННЫЙ  СПОРТ</vt:lpstr>
      <vt:lpstr>САННЫЙ  СПОРТ</vt:lpstr>
      <vt:lpstr>КОНЬКОБЕЖНЫЙ  СПОРТ</vt:lpstr>
      <vt:lpstr>КОНЬКОБЕЖНЫЙ  СПОРТ</vt:lpstr>
      <vt:lpstr>ЛЫЖНОЕ  ДВОЕБОРЬЕ</vt:lpstr>
      <vt:lpstr>ЛЫЖНОЕ  ДВОЕБОРЬЕ</vt:lpstr>
      <vt:lpstr>СКЕЛЕТОН</vt:lpstr>
      <vt:lpstr>СКЕЛЕТОН</vt:lpstr>
      <vt:lpstr>ШОРТ-ТРЕК</vt:lpstr>
      <vt:lpstr>ШОРТ-ТРЕК</vt:lpstr>
      <vt:lpstr>ГОРНОЛЫЖНЫЙ  СПОРТ</vt:lpstr>
      <vt:lpstr>ГОРНОЛЫЖНЫЙ  СПОРТ</vt:lpstr>
      <vt:lpstr>ЗАГАДКИ</vt:lpstr>
      <vt:lpstr>ЗАГАДКИ</vt:lpstr>
      <vt:lpstr>ЗАГАДКИ</vt:lpstr>
      <vt:lpstr>ПОСЛОВИЦЫ И ПОГОВОРКИ ПРО СПОРТ И ЗДОРОВЫЙ ОБРАЗ ЖИЗНИ</vt:lpstr>
      <vt:lpstr>Использованные источники</vt:lpstr>
      <vt:lpstr>Использованные источники</vt:lpstr>
      <vt:lpstr>Использованные источники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Илона Юрьевна</cp:lastModifiedBy>
  <cp:revision>74</cp:revision>
  <dcterms:created xsi:type="dcterms:W3CDTF">2014-01-23T08:17:21Z</dcterms:created>
  <dcterms:modified xsi:type="dcterms:W3CDTF">2016-10-30T08:28:26Z</dcterms:modified>
</cp:coreProperties>
</file>