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61" r:id="rId5"/>
    <p:sldId id="262" r:id="rId6"/>
    <p:sldId id="271" r:id="rId7"/>
    <p:sldId id="272" r:id="rId8"/>
    <p:sldId id="274" r:id="rId9"/>
    <p:sldId id="275" r:id="rId10"/>
    <p:sldId id="273" r:id="rId11"/>
    <p:sldId id="263" r:id="rId12"/>
    <p:sldId id="276" r:id="rId13"/>
    <p:sldId id="277" r:id="rId14"/>
    <p:sldId id="278" r:id="rId15"/>
    <p:sldId id="279" r:id="rId16"/>
    <p:sldId id="280" r:id="rId17"/>
    <p:sldId id="293" r:id="rId18"/>
    <p:sldId id="264" r:id="rId19"/>
    <p:sldId id="287" r:id="rId20"/>
    <p:sldId id="288" r:id="rId21"/>
    <p:sldId id="289" r:id="rId22"/>
    <p:sldId id="290" r:id="rId23"/>
    <p:sldId id="291" r:id="rId24"/>
    <p:sldId id="259" r:id="rId25"/>
    <p:sldId id="268" r:id="rId26"/>
    <p:sldId id="286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Rg st="1" end="25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>
        <p:scale>
          <a:sx n="70" d="100"/>
          <a:sy n="70" d="100"/>
        </p:scale>
        <p:origin x="-9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3.xml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4.jpe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slide" Target="slide3.xml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12.jpeg"/><Relationship Id="rId9" Type="http://schemas.openxmlformats.org/officeDocument/2006/relationships/image" Target="../media/image30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slide" Target="slide3.xml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12.jpeg"/><Relationship Id="rId9" Type="http://schemas.openxmlformats.org/officeDocument/2006/relationships/image" Target="../media/image30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slide" Target="slide3.xml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12.jpeg"/><Relationship Id="rId9" Type="http://schemas.openxmlformats.org/officeDocument/2006/relationships/image" Target="../media/image30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slide" Target="slide3.xml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12.jpeg"/><Relationship Id="rId9" Type="http://schemas.openxmlformats.org/officeDocument/2006/relationships/image" Target="../media/image30.pn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slide" Target="slide3.xml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12.jpeg"/><Relationship Id="rId9" Type="http://schemas.openxmlformats.org/officeDocument/2006/relationships/image" Target="../media/image30.pn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slide" Target="slide3.xml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12.jpeg"/><Relationship Id="rId9" Type="http://schemas.openxmlformats.org/officeDocument/2006/relationships/image" Target="../media/image30.pn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ortrk.ru/athlets/" TargetMode="External"/><Relationship Id="rId3" Type="http://schemas.openxmlformats.org/officeDocument/2006/relationships/slide" Target="slide4.xml"/><Relationship Id="rId7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10" Type="http://schemas.openxmlformats.org/officeDocument/2006/relationships/image" Target="../media/image36.jpeg"/><Relationship Id="rId4" Type="http://schemas.openxmlformats.org/officeDocument/2006/relationships/image" Target="../media/image7.gif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" Target="slide4.xml"/><Relationship Id="rId7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10" Type="http://schemas.openxmlformats.org/officeDocument/2006/relationships/image" Target="../media/image35.jpeg"/><Relationship Id="rId4" Type="http://schemas.openxmlformats.org/officeDocument/2006/relationships/image" Target="../media/image7.gif"/><Relationship Id="rId9" Type="http://schemas.openxmlformats.org/officeDocument/2006/relationships/hyperlink" Target="http://www.sportrk.ru/athlet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4.xml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" Target="slide4.xml"/><Relationship Id="rId7" Type="http://schemas.openxmlformats.org/officeDocument/2006/relationships/image" Target="../media/image3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10" Type="http://schemas.openxmlformats.org/officeDocument/2006/relationships/image" Target="../media/image35.jpeg"/><Relationship Id="rId4" Type="http://schemas.openxmlformats.org/officeDocument/2006/relationships/image" Target="../media/image7.gif"/><Relationship Id="rId9" Type="http://schemas.openxmlformats.org/officeDocument/2006/relationships/hyperlink" Target="http://www.sportrk.ru/athlets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" Target="slide4.xml"/><Relationship Id="rId7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10" Type="http://schemas.openxmlformats.org/officeDocument/2006/relationships/image" Target="../media/image35.jpeg"/><Relationship Id="rId4" Type="http://schemas.openxmlformats.org/officeDocument/2006/relationships/image" Target="../media/image7.gif"/><Relationship Id="rId9" Type="http://schemas.openxmlformats.org/officeDocument/2006/relationships/hyperlink" Target="http://www.sportrk.ru/athlets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" Target="slide4.xml"/><Relationship Id="rId7" Type="http://schemas.openxmlformats.org/officeDocument/2006/relationships/image" Target="../media/image4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10" Type="http://schemas.openxmlformats.org/officeDocument/2006/relationships/image" Target="../media/image35.jpeg"/><Relationship Id="rId4" Type="http://schemas.openxmlformats.org/officeDocument/2006/relationships/image" Target="../media/image7.gif"/><Relationship Id="rId9" Type="http://schemas.openxmlformats.org/officeDocument/2006/relationships/hyperlink" Target="http://www.sportrk.ru/athlets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" Target="slide4.xml"/><Relationship Id="rId7" Type="http://schemas.openxmlformats.org/officeDocument/2006/relationships/image" Target="../media/image4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10" Type="http://schemas.openxmlformats.org/officeDocument/2006/relationships/image" Target="../media/image35.jpeg"/><Relationship Id="rId4" Type="http://schemas.openxmlformats.org/officeDocument/2006/relationships/image" Target="../media/image7.gif"/><Relationship Id="rId9" Type="http://schemas.openxmlformats.org/officeDocument/2006/relationships/hyperlink" Target="http://www.sportrk.ru/athlets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t.depositphotos.com/1424188/3074/i/950/depositphotos_30741733-stock-photo-woman-ice-skater-skating-silhouette.jpg" TargetMode="External"/><Relationship Id="rId13" Type="http://schemas.openxmlformats.org/officeDocument/2006/relationships/hyperlink" Target="http://www.clipartsuggest.com/images/246/girl-soccer-player-silhouette-clipart-panda-free-clipart-images-AYzi3j-clipart.jpg" TargetMode="External"/><Relationship Id="rId3" Type="http://schemas.openxmlformats.org/officeDocument/2006/relationships/hyperlink" Target="http://pedsovet.su/load/399-1-0-45819" TargetMode="External"/><Relationship Id="rId7" Type="http://schemas.openxmlformats.org/officeDocument/2006/relationships/hyperlink" Target="http://pre04.deviantart.net/fd85/th/pre/i/2015/107/2/f/weightlifter_lifting_barbell_retro_by_apatrimonio-d7lv3lv.jpg" TargetMode="External"/><Relationship Id="rId12" Type="http://schemas.openxmlformats.org/officeDocument/2006/relationships/hyperlink" Target="https://mormonsoprano.files.wordpress.com/2011/04/hockey-player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kleifon.ru/foto/1225/3.png" TargetMode="External"/><Relationship Id="rId11" Type="http://schemas.openxmlformats.org/officeDocument/2006/relationships/hyperlink" Target="http://ozon-st.cdn.ngenix.net/multimedia/audio_cd_covers/1014353793.jpg" TargetMode="External"/><Relationship Id="rId5" Type="http://schemas.openxmlformats.org/officeDocument/2006/relationships/hyperlink" Target="http://img12.nnm.me/9/7/f/9/8/ca1686174cb203c2b0c8ec19b02.jpg" TargetMode="External"/><Relationship Id="rId10" Type="http://schemas.openxmlformats.org/officeDocument/2006/relationships/hyperlink" Target="http://i2.wp.com/leveton.su/wp-content/uploads/2014/01/leveton-lignja.jpg" TargetMode="External"/><Relationship Id="rId4" Type="http://schemas.openxmlformats.org/officeDocument/2006/relationships/hyperlink" Target="http://lublino.mos.ru/1kbNPYb9Gss.jpg" TargetMode="External"/><Relationship Id="rId9" Type="http://schemas.openxmlformats.org/officeDocument/2006/relationships/hyperlink" Target="http://www.publicdomainpictures.net/pictures/60000/velka/ice-skater-skating-woman.jpg" TargetMode="External"/><Relationship Id="rId14" Type="http://schemas.openxmlformats.org/officeDocument/2006/relationships/hyperlink" Target="http://www.clipartbest.com/cliparts/yck/e4a/ycke4agcE.jpe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lifestylepubs.wordpress.s3-us-west-2.amazonaws.com/app/uploads/prod/2016/01/ING_33824_00224.jpg" TargetMode="External"/><Relationship Id="rId3" Type="http://schemas.openxmlformats.org/officeDocument/2006/relationships/hyperlink" Target="http://www.clipartsuggest.com/images/246/girl-soccer-player-silhouette-clipart-panda-free-clipart-images-AYzi3j-clipart.jpg" TargetMode="External"/><Relationship Id="rId7" Type="http://schemas.openxmlformats.org/officeDocument/2006/relationships/hyperlink" Target="https://yandex.ru/images/search?text=&#1082;&#1083;&#1102;&#1096;&#1082;&#1072;%20&#1096;&#1083;&#1077;&#1084;%20&#1096;&#1072;&#1081;&#1073;&#1072;%20&#1085;&#1072;%20&#1087;&#1088;&#1086;&#1079;&#1088;&#1072;&#1095;&#1085;&#1086;&#1084;%20&#1092;&#1086;&#1085;&#1077;%20&#1088;&#1080;&#1089;&#1091;&#1085;&#1086;&#1082;&amp;img_url=https://psychometricsmbtiblog.files.wordpress.com/2015/04/hockey-155989_1280-1-2.png&amp;pos=0&amp;rpt=simage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llpolus.com/uploads/posts/2013-11/1383993478_ezp0cfedtzga4kb.jpeg" TargetMode="External"/><Relationship Id="rId11" Type="http://schemas.openxmlformats.org/officeDocument/2006/relationships/hyperlink" Target="https://cdn.vectorstock.com/i/thumb-large/57/49/3005749.jpg" TargetMode="External"/><Relationship Id="rId5" Type="http://schemas.openxmlformats.org/officeDocument/2006/relationships/hyperlink" Target="http://www.clipartbest.com/cliparts/dc7/6jL/dc76jLadi.png" TargetMode="External"/><Relationship Id="rId10" Type="http://schemas.openxmlformats.org/officeDocument/2006/relationships/hyperlink" Target="http://i3.768906.ru/1/5290/52896331/afacdb/shtanga-nabornaya-150-sm-ves-ot-11-kg-do-101-kg.jpg" TargetMode="External"/><Relationship Id="rId4" Type="http://schemas.openxmlformats.org/officeDocument/2006/relationships/hyperlink" Target="http://www.clipartbest.com/cliparts/yck/e4a/ycke4agcE.jpeg" TargetMode="External"/><Relationship Id="rId9" Type="http://schemas.openxmlformats.org/officeDocument/2006/relationships/hyperlink" Target="http://fotos.fastimagess.ru/img-q5y5x5n4g4041406a4j4f4q52406p4c4m404n4u4/png/clipart19.p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f9.pmo.ee/EArNf3uIFyiyuLlnPPCRiLUuWRM=/640x480/smart/nginx/o/2012/03/29/1031482t1h25cf.jpg" TargetMode="External"/><Relationship Id="rId13" Type="http://schemas.openxmlformats.org/officeDocument/2006/relationships/hyperlink" Target="https://upload.wikimedia.org/wikipedia/commons/thumb/3/3d/Cermak_RG13_(8)_(9374308711).jpg/1200px-Cermak_RG13_(8)_(9374308711).jpg" TargetMode="External"/><Relationship Id="rId3" Type="http://schemas.openxmlformats.org/officeDocument/2006/relationships/hyperlink" Target="https://rumahdijual.biz.id/assets/images/logo/blue-home-page-icon-png-16.png" TargetMode="External"/><Relationship Id="rId7" Type="http://schemas.openxmlformats.org/officeDocument/2006/relationships/hyperlink" Target="http://www.flgr.ru/files/images/flgr_ru%2017_02_2015%2014-29-51.JPG" TargetMode="External"/><Relationship Id="rId12" Type="http://schemas.openxmlformats.org/officeDocument/2006/relationships/hyperlink" Target="http://cdn1.img.rsport.ru/images/80991/98/809919895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dn.tvc.ru/pictures/o/147/588.jpg" TargetMode="External"/><Relationship Id="rId11" Type="http://schemas.openxmlformats.org/officeDocument/2006/relationships/hyperlink" Target="https://img.pravda.ru/image/photo/1/0/2/189102.jpeg" TargetMode="External"/><Relationship Id="rId5" Type="http://schemas.openxmlformats.org/officeDocument/2006/relationships/hyperlink" Target="http://s.lpmtr.ru/files/e/2/9/e29ea3db1328f292c8d1f3ffa3990ea5.gif" TargetMode="External"/><Relationship Id="rId10" Type="http://schemas.openxmlformats.org/officeDocument/2006/relationships/hyperlink" Target="http://www.sportoboz.ru/uploads/posts/foto/oi2008/60_5.jpg" TargetMode="External"/><Relationship Id="rId4" Type="http://schemas.openxmlformats.org/officeDocument/2006/relationships/hyperlink" Target="https://happyfamily-nsp.com/wp-content/uploads/2017/04/back-24838_640.png" TargetMode="External"/><Relationship Id="rId9" Type="http://schemas.openxmlformats.org/officeDocument/2006/relationships/hyperlink" Target="http://mtdata.ru/u2/photo616B/20106399561-0/original.jpg" TargetMode="External"/><Relationship Id="rId14" Type="http://schemas.openxmlformats.org/officeDocument/2006/relationships/hyperlink" Target="http://mtdata.ru/u24/photo0722/20014621234-0/original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llenrnorman.files.wordpress.com/2015/09/shutterstock_sports-cartoon-kids-2.jpg" TargetMode="External"/><Relationship Id="rId3" Type="http://schemas.openxmlformats.org/officeDocument/2006/relationships/hyperlink" Target="https://vistanews.ru/uploads/posts/2015-07/medium/1438251925_21.jpg" TargetMode="External"/><Relationship Id="rId7" Type="http://schemas.openxmlformats.org/officeDocument/2006/relationships/hyperlink" Target="http://teaps.s3.amazonaws.com/images/medali_olimpiadi_samie_visokie_sportivnie_nagradi.pn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oava.ru/images/10904.jpg" TargetMode="External"/><Relationship Id="rId5" Type="http://schemas.openxmlformats.org/officeDocument/2006/relationships/hyperlink" Target="http://www.rusteam.permian.ru/players/photos/fayzulin_vik/fayzulin_vik_03.jpg" TargetMode="External"/><Relationship Id="rId4" Type="http://schemas.openxmlformats.org/officeDocument/2006/relationships/hyperlink" Target="http://mtdata.ru/u24/photo0722/20014621234-0/original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4.xml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19.xml"/><Relationship Id="rId18" Type="http://schemas.openxmlformats.org/officeDocument/2006/relationships/image" Target="../media/image19.png"/><Relationship Id="rId3" Type="http://schemas.openxmlformats.org/officeDocument/2006/relationships/slide" Target="slide18.xml"/><Relationship Id="rId7" Type="http://schemas.openxmlformats.org/officeDocument/2006/relationships/slide" Target="slide21.xml"/><Relationship Id="rId12" Type="http://schemas.openxmlformats.org/officeDocument/2006/relationships/image" Target="../media/image17.jpeg"/><Relationship Id="rId17" Type="http://schemas.openxmlformats.org/officeDocument/2006/relationships/slide" Target="slide3.xml"/><Relationship Id="rId2" Type="http://schemas.openxmlformats.org/officeDocument/2006/relationships/image" Target="../media/image12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slide" Target="slide20.xml"/><Relationship Id="rId5" Type="http://schemas.openxmlformats.org/officeDocument/2006/relationships/slide" Target="slide22.xml"/><Relationship Id="rId15" Type="http://schemas.openxmlformats.org/officeDocument/2006/relationships/image" Target="../media/image10.jpeg"/><Relationship Id="rId10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openxmlformats.org/officeDocument/2006/relationships/slide" Target="slide23.xml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4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3.xml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4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3.xml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4.jpe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3.xml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4.jpe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3.xml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4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0072" y="1866550"/>
            <a:ext cx="58208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игра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юных спортсменов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443655" y="241738"/>
            <a:ext cx="62116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Открытый </a:t>
            </a:r>
            <a:r>
              <a:rPr lang="en-US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</a:t>
            </a:r>
            <a:r>
              <a:rPr lang="ru-RU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дистанционный </a:t>
            </a: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</a:t>
            </a:r>
            <a:endParaRPr lang="en-US" alt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Моя презентация»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Направление: </a:t>
            </a:r>
            <a:r>
              <a:rPr lang="en-US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«интеллектуальное воспитание»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379484" y="4259317"/>
            <a:ext cx="582535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Презентацию подготовил: </a:t>
            </a:r>
            <a:endParaRPr lang="en-US" alt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en-US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Ганзюк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Евгений Иванович</a:t>
            </a:r>
            <a:endParaRPr lang="en-US" altLang="ru-RU" sz="24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инструктор по физической культуре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МБДОУ 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«ЦРРДС» г.Усинска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9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                                </a:t>
            </a:r>
            <a:r>
              <a:rPr lang="ru-RU" alt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201</a:t>
            </a:r>
            <a:r>
              <a:rPr lang="en-US" alt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7</a:t>
            </a:r>
            <a:r>
              <a:rPr lang="ru-RU" alt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publicdomainpictures.net/pictures/60000/velka/ice-skater-skating-wom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024" r="11806"/>
          <a:stretch>
            <a:fillRect/>
          </a:stretch>
        </p:blipFill>
        <p:spPr bwMode="auto">
          <a:xfrm>
            <a:off x="425669" y="1125935"/>
            <a:ext cx="2440196" cy="2707322"/>
          </a:xfrm>
          <a:prstGeom prst="rect">
            <a:avLst/>
          </a:prstGeom>
          <a:noFill/>
        </p:spPr>
      </p:pic>
      <p:pic>
        <p:nvPicPr>
          <p:cNvPr id="4" name="Picture 4" descr="http://i2.wp.com/leveton.su/wp-content/uploads/2014/01/leveton-lignj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5" r="10811"/>
          <a:stretch>
            <a:fillRect/>
          </a:stretch>
        </p:blipFill>
        <p:spPr bwMode="auto">
          <a:xfrm>
            <a:off x="5833240" y="1435039"/>
            <a:ext cx="2975496" cy="2663550"/>
          </a:xfrm>
          <a:prstGeom prst="rect">
            <a:avLst/>
          </a:prstGeom>
          <a:noFill/>
        </p:spPr>
      </p:pic>
      <p:pic>
        <p:nvPicPr>
          <p:cNvPr id="5" name="Picture 6" descr="http://ozon-st.cdn.ngenix.net/multimedia/audio_cd_covers/10143537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350472"/>
            <a:ext cx="2143140" cy="2162967"/>
          </a:xfrm>
          <a:prstGeom prst="rect">
            <a:avLst/>
          </a:prstGeom>
          <a:noFill/>
        </p:spPr>
      </p:pic>
      <p:pic>
        <p:nvPicPr>
          <p:cNvPr id="6" name="Picture 8" descr="https://mormonsoprano.files.wordpress.com/2011/04/hockey-play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86304"/>
            <a:ext cx="1928826" cy="2306519"/>
          </a:xfrm>
          <a:prstGeom prst="rect">
            <a:avLst/>
          </a:prstGeom>
          <a:noFill/>
        </p:spPr>
      </p:pic>
      <p:pic>
        <p:nvPicPr>
          <p:cNvPr id="7" name="Picture 10" descr="http://www.clipartsuggest.com/images/246/girl-soccer-player-silhouette-clipart-panda-free-clipart-images-AYzi3j-clipar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5117" y="1155838"/>
            <a:ext cx="2357454" cy="2357454"/>
          </a:xfrm>
          <a:prstGeom prst="rect">
            <a:avLst/>
          </a:prstGeom>
          <a:noFill/>
        </p:spPr>
      </p:pic>
      <p:pic>
        <p:nvPicPr>
          <p:cNvPr id="8" name="Picture 2" descr="http://www.clipartbest.com/cliparts/yck/e4a/ycke4agcE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395" y="3180741"/>
            <a:ext cx="3071834" cy="347230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433015" y="204952"/>
            <a:ext cx="7474504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01253" y="268042"/>
            <a:ext cx="66179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фигуристку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2999" y="-1143000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clipartbest.com/cliparts/dc7/6jL/dc76jLad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20" y="1345021"/>
            <a:ext cx="2276020" cy="2025089"/>
          </a:xfrm>
          <a:prstGeom prst="rect">
            <a:avLst/>
          </a:prstGeom>
          <a:noFill/>
        </p:spPr>
      </p:pic>
      <p:pic>
        <p:nvPicPr>
          <p:cNvPr id="4" name="Picture 4" descr="https://allpolus.com/uploads/posts/2013-11/1383993478_ezp0cfedtzga4kb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2" r="6215"/>
          <a:stretch>
            <a:fillRect/>
          </a:stretch>
        </p:blipFill>
        <p:spPr bwMode="auto">
          <a:xfrm>
            <a:off x="6000760" y="4816484"/>
            <a:ext cx="1755787" cy="1755787"/>
          </a:xfrm>
          <a:prstGeom prst="rect">
            <a:avLst/>
          </a:prstGeom>
          <a:noFill/>
        </p:spPr>
      </p:pic>
      <p:pic>
        <p:nvPicPr>
          <p:cNvPr id="5" name="Picture 6" descr="http://trud-ost.ru/wp-content/uploads/2017/01/hockey-155989_960_720-768x384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979" y="2519396"/>
            <a:ext cx="3966777" cy="1983389"/>
          </a:xfrm>
          <a:prstGeom prst="rect">
            <a:avLst/>
          </a:prstGeom>
          <a:noFill/>
        </p:spPr>
      </p:pic>
      <p:pic>
        <p:nvPicPr>
          <p:cNvPr id="6" name="Picture 8" descr="http://lifestylepubs.wordpress.s3-us-west-2.amazonaws.com/app/uploads/prod/2016/01/ING_33824_0022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32" r="2381" b="10244"/>
          <a:stretch>
            <a:fillRect/>
          </a:stretch>
        </p:blipFill>
        <p:spPr bwMode="auto">
          <a:xfrm>
            <a:off x="571472" y="4543550"/>
            <a:ext cx="3771670" cy="1885845"/>
          </a:xfrm>
          <a:prstGeom prst="rect">
            <a:avLst/>
          </a:prstGeom>
          <a:noFill/>
        </p:spPr>
      </p:pic>
      <p:pic>
        <p:nvPicPr>
          <p:cNvPr id="7" name="Picture 10" descr="http://fotos.fastimagess.ru/img-q5y5x5n4g4041406a4j4f4q52406p4c4m404n4u4/png/clipart1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211" y="3638252"/>
            <a:ext cx="1235554" cy="1258435"/>
          </a:xfrm>
          <a:prstGeom prst="rect">
            <a:avLst/>
          </a:prstGeom>
          <a:noFill/>
        </p:spPr>
      </p:pic>
      <p:pic>
        <p:nvPicPr>
          <p:cNvPr id="8" name="Picture 2" descr="http://i3.768906.ru/1/5290/52896331/afacdb/shtanga-nabornaya-150-sm-ves-ot-11-kg-do-101-kg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50" b="28451"/>
          <a:stretch>
            <a:fillRect/>
          </a:stretch>
        </p:blipFill>
        <p:spPr bwMode="auto">
          <a:xfrm>
            <a:off x="3968966" y="1215594"/>
            <a:ext cx="4150276" cy="109672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77421" y="204952"/>
            <a:ext cx="8730097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8364" y="249217"/>
            <a:ext cx="8058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предметы, которые нужны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фигуристке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2999" y="-1143000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clipartbest.com/cliparts/dc7/6jL/dc76jLad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20" y="1345021"/>
            <a:ext cx="2276020" cy="2025089"/>
          </a:xfrm>
          <a:prstGeom prst="rect">
            <a:avLst/>
          </a:prstGeom>
          <a:noFill/>
        </p:spPr>
      </p:pic>
      <p:pic>
        <p:nvPicPr>
          <p:cNvPr id="4" name="Picture 4" descr="https://allpolus.com/uploads/posts/2013-11/1383993478_ezp0cfedtzga4kb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2" r="6215"/>
          <a:stretch>
            <a:fillRect/>
          </a:stretch>
        </p:blipFill>
        <p:spPr bwMode="auto">
          <a:xfrm>
            <a:off x="6000760" y="4816484"/>
            <a:ext cx="1755787" cy="1755787"/>
          </a:xfrm>
          <a:prstGeom prst="rect">
            <a:avLst/>
          </a:prstGeom>
          <a:noFill/>
        </p:spPr>
      </p:pic>
      <p:pic>
        <p:nvPicPr>
          <p:cNvPr id="5" name="Picture 6" descr="http://trud-ost.ru/wp-content/uploads/2017/01/hockey-155989_960_720-768x384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979" y="2519396"/>
            <a:ext cx="3966777" cy="1983389"/>
          </a:xfrm>
          <a:prstGeom prst="rect">
            <a:avLst/>
          </a:prstGeom>
          <a:noFill/>
        </p:spPr>
      </p:pic>
      <p:pic>
        <p:nvPicPr>
          <p:cNvPr id="6" name="Picture 8" descr="http://lifestylepubs.wordpress.s3-us-west-2.amazonaws.com/app/uploads/prod/2016/01/ING_33824_0022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32" r="2381" b="10244"/>
          <a:stretch>
            <a:fillRect/>
          </a:stretch>
        </p:blipFill>
        <p:spPr bwMode="auto">
          <a:xfrm>
            <a:off x="571472" y="4543550"/>
            <a:ext cx="3771670" cy="1885845"/>
          </a:xfrm>
          <a:prstGeom prst="rect">
            <a:avLst/>
          </a:prstGeom>
          <a:noFill/>
        </p:spPr>
      </p:pic>
      <p:pic>
        <p:nvPicPr>
          <p:cNvPr id="7" name="Picture 10" descr="http://fotos.fastimagess.ru/img-q5y5x5n4g4041406a4j4f4q52406p4c4m404n4u4/png/clipart1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211" y="3638252"/>
            <a:ext cx="1235554" cy="1258435"/>
          </a:xfrm>
          <a:prstGeom prst="rect">
            <a:avLst/>
          </a:prstGeom>
          <a:noFill/>
        </p:spPr>
      </p:pic>
      <p:pic>
        <p:nvPicPr>
          <p:cNvPr id="8" name="Picture 2" descr="http://i3.768906.ru/1/5290/52896331/afacdb/shtanga-nabornaya-150-sm-ves-ot-11-kg-do-101-kg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50" b="28451"/>
          <a:stretch>
            <a:fillRect/>
          </a:stretch>
        </p:blipFill>
        <p:spPr bwMode="auto">
          <a:xfrm>
            <a:off x="3968966" y="1215594"/>
            <a:ext cx="4150276" cy="109672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04717" y="204952"/>
            <a:ext cx="8702802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1194" y="208274"/>
            <a:ext cx="794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предметы, которые нужны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штангисту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2999" y="-1143000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clipartbest.com/cliparts/dc7/6jL/dc76jLad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20" y="1345021"/>
            <a:ext cx="2276020" cy="2025089"/>
          </a:xfrm>
          <a:prstGeom prst="rect">
            <a:avLst/>
          </a:prstGeom>
          <a:noFill/>
        </p:spPr>
      </p:pic>
      <p:pic>
        <p:nvPicPr>
          <p:cNvPr id="4" name="Picture 4" descr="https://allpolus.com/uploads/posts/2013-11/1383993478_ezp0cfedtzga4kb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2" r="6215"/>
          <a:stretch>
            <a:fillRect/>
          </a:stretch>
        </p:blipFill>
        <p:spPr bwMode="auto">
          <a:xfrm>
            <a:off x="6000760" y="4816484"/>
            <a:ext cx="1755787" cy="1755787"/>
          </a:xfrm>
          <a:prstGeom prst="rect">
            <a:avLst/>
          </a:prstGeom>
          <a:noFill/>
        </p:spPr>
      </p:pic>
      <p:pic>
        <p:nvPicPr>
          <p:cNvPr id="5" name="Picture 6" descr="http://trud-ost.ru/wp-content/uploads/2017/01/hockey-155989_960_720-768x384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979" y="2519396"/>
            <a:ext cx="3966777" cy="1983389"/>
          </a:xfrm>
          <a:prstGeom prst="rect">
            <a:avLst/>
          </a:prstGeom>
          <a:noFill/>
        </p:spPr>
      </p:pic>
      <p:pic>
        <p:nvPicPr>
          <p:cNvPr id="6" name="Picture 8" descr="http://lifestylepubs.wordpress.s3-us-west-2.amazonaws.com/app/uploads/prod/2016/01/ING_33824_0022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32" r="2381" b="10244"/>
          <a:stretch>
            <a:fillRect/>
          </a:stretch>
        </p:blipFill>
        <p:spPr bwMode="auto">
          <a:xfrm>
            <a:off x="571472" y="4543550"/>
            <a:ext cx="3771670" cy="1885845"/>
          </a:xfrm>
          <a:prstGeom prst="rect">
            <a:avLst/>
          </a:prstGeom>
          <a:noFill/>
        </p:spPr>
      </p:pic>
      <p:pic>
        <p:nvPicPr>
          <p:cNvPr id="7" name="Picture 10" descr="http://fotos.fastimagess.ru/img-q5y5x5n4g4041406a4j4f4q52406p4c4m404n4u4/png/clipart1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211" y="3638252"/>
            <a:ext cx="1235554" cy="1258435"/>
          </a:xfrm>
          <a:prstGeom prst="rect">
            <a:avLst/>
          </a:prstGeom>
          <a:noFill/>
        </p:spPr>
      </p:pic>
      <p:pic>
        <p:nvPicPr>
          <p:cNvPr id="8" name="Picture 2" descr="http://i3.768906.ru/1/5290/52896331/afacdb/shtanga-nabornaya-150-sm-ves-ot-11-kg-do-101-kg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50" b="28451"/>
          <a:stretch>
            <a:fillRect/>
          </a:stretch>
        </p:blipFill>
        <p:spPr bwMode="auto">
          <a:xfrm>
            <a:off x="3968966" y="1215594"/>
            <a:ext cx="4150276" cy="109672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77421" y="204952"/>
            <a:ext cx="8730098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7421" y="235570"/>
            <a:ext cx="8113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предметы, которые нужны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футболисту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2999" y="-1143000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clipartbest.com/cliparts/dc7/6jL/dc76jLad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20" y="1345021"/>
            <a:ext cx="2276020" cy="2025089"/>
          </a:xfrm>
          <a:prstGeom prst="rect">
            <a:avLst/>
          </a:prstGeom>
          <a:noFill/>
        </p:spPr>
      </p:pic>
      <p:pic>
        <p:nvPicPr>
          <p:cNvPr id="4" name="Picture 4" descr="https://allpolus.com/uploads/posts/2013-11/1383993478_ezp0cfedtzga4kb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2" r="6215"/>
          <a:stretch>
            <a:fillRect/>
          </a:stretch>
        </p:blipFill>
        <p:spPr bwMode="auto">
          <a:xfrm>
            <a:off x="6000760" y="4816484"/>
            <a:ext cx="1755787" cy="1755787"/>
          </a:xfrm>
          <a:prstGeom prst="rect">
            <a:avLst/>
          </a:prstGeom>
          <a:noFill/>
        </p:spPr>
      </p:pic>
      <p:pic>
        <p:nvPicPr>
          <p:cNvPr id="5" name="Picture 6" descr="http://trud-ost.ru/wp-content/uploads/2017/01/hockey-155989_960_720-768x384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979" y="2519396"/>
            <a:ext cx="3966777" cy="1983389"/>
          </a:xfrm>
          <a:prstGeom prst="rect">
            <a:avLst/>
          </a:prstGeom>
          <a:noFill/>
        </p:spPr>
      </p:pic>
      <p:pic>
        <p:nvPicPr>
          <p:cNvPr id="6" name="Picture 8" descr="http://lifestylepubs.wordpress.s3-us-west-2.amazonaws.com/app/uploads/prod/2016/01/ING_33824_0022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32" r="2381" b="10244"/>
          <a:stretch>
            <a:fillRect/>
          </a:stretch>
        </p:blipFill>
        <p:spPr bwMode="auto">
          <a:xfrm>
            <a:off x="571472" y="4543550"/>
            <a:ext cx="3771670" cy="1885845"/>
          </a:xfrm>
          <a:prstGeom prst="rect">
            <a:avLst/>
          </a:prstGeom>
          <a:noFill/>
        </p:spPr>
      </p:pic>
      <p:pic>
        <p:nvPicPr>
          <p:cNvPr id="7" name="Picture 10" descr="http://fotos.fastimagess.ru/img-q5y5x5n4g4041406a4j4f4q52406p4c4m404n4u4/png/clipart1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211" y="3638252"/>
            <a:ext cx="1235554" cy="1258435"/>
          </a:xfrm>
          <a:prstGeom prst="rect">
            <a:avLst/>
          </a:prstGeom>
          <a:noFill/>
        </p:spPr>
      </p:pic>
      <p:pic>
        <p:nvPicPr>
          <p:cNvPr id="8" name="Picture 2" descr="http://i3.768906.ru/1/5290/52896331/afacdb/shtanga-nabornaya-150-sm-ves-ot-11-kg-do-101-kg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50" b="28451"/>
          <a:stretch>
            <a:fillRect/>
          </a:stretch>
        </p:blipFill>
        <p:spPr bwMode="auto">
          <a:xfrm>
            <a:off x="3968966" y="1215594"/>
            <a:ext cx="4150276" cy="109672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45661" y="204952"/>
            <a:ext cx="8661858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2954" y="249217"/>
            <a:ext cx="8017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предметы, которые нужны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хоккеисту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2999" y="-1143000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clipartbest.com/cliparts/dc7/6jL/dc76jLad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20" y="1345021"/>
            <a:ext cx="2276020" cy="2025089"/>
          </a:xfrm>
          <a:prstGeom prst="rect">
            <a:avLst/>
          </a:prstGeom>
          <a:noFill/>
        </p:spPr>
      </p:pic>
      <p:pic>
        <p:nvPicPr>
          <p:cNvPr id="4" name="Picture 4" descr="https://allpolus.com/uploads/posts/2013-11/1383993478_ezp0cfedtzga4kb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2" r="6215"/>
          <a:stretch>
            <a:fillRect/>
          </a:stretch>
        </p:blipFill>
        <p:spPr bwMode="auto">
          <a:xfrm>
            <a:off x="6000760" y="4816484"/>
            <a:ext cx="1755787" cy="1755787"/>
          </a:xfrm>
          <a:prstGeom prst="rect">
            <a:avLst/>
          </a:prstGeom>
          <a:noFill/>
        </p:spPr>
      </p:pic>
      <p:pic>
        <p:nvPicPr>
          <p:cNvPr id="5" name="Picture 6" descr="http://trud-ost.ru/wp-content/uploads/2017/01/hockey-155989_960_720-768x384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979" y="2519396"/>
            <a:ext cx="3966777" cy="1983389"/>
          </a:xfrm>
          <a:prstGeom prst="rect">
            <a:avLst/>
          </a:prstGeom>
          <a:noFill/>
        </p:spPr>
      </p:pic>
      <p:pic>
        <p:nvPicPr>
          <p:cNvPr id="6" name="Picture 8" descr="http://lifestylepubs.wordpress.s3-us-west-2.amazonaws.com/app/uploads/prod/2016/01/ING_33824_0022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32" r="2381" b="10244"/>
          <a:stretch>
            <a:fillRect/>
          </a:stretch>
        </p:blipFill>
        <p:spPr bwMode="auto">
          <a:xfrm>
            <a:off x="571472" y="4543550"/>
            <a:ext cx="3771670" cy="1885845"/>
          </a:xfrm>
          <a:prstGeom prst="rect">
            <a:avLst/>
          </a:prstGeom>
          <a:noFill/>
        </p:spPr>
      </p:pic>
      <p:pic>
        <p:nvPicPr>
          <p:cNvPr id="7" name="Picture 10" descr="http://fotos.fastimagess.ru/img-q5y5x5n4g4041406a4j4f4q52406p4c4m404n4u4/png/clipart1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211" y="3638252"/>
            <a:ext cx="1235554" cy="1258435"/>
          </a:xfrm>
          <a:prstGeom prst="rect">
            <a:avLst/>
          </a:prstGeom>
          <a:noFill/>
        </p:spPr>
      </p:pic>
      <p:pic>
        <p:nvPicPr>
          <p:cNvPr id="8" name="Picture 2" descr="http://i3.768906.ru/1/5290/52896331/afacdb/shtanga-nabornaya-150-sm-ves-ot-11-kg-do-101-kg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50" b="28451"/>
          <a:stretch>
            <a:fillRect/>
          </a:stretch>
        </p:blipFill>
        <p:spPr bwMode="auto">
          <a:xfrm>
            <a:off x="3968966" y="1215594"/>
            <a:ext cx="4150276" cy="109672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77421" y="204952"/>
            <a:ext cx="8730097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5660" y="235570"/>
            <a:ext cx="8188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предметы, которые нужны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теннисисту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2999" y="-1143000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clipartbest.com/cliparts/dc7/6jL/dc76jLad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20" y="1345021"/>
            <a:ext cx="2276020" cy="2025089"/>
          </a:xfrm>
          <a:prstGeom prst="rect">
            <a:avLst/>
          </a:prstGeom>
          <a:noFill/>
        </p:spPr>
      </p:pic>
      <p:pic>
        <p:nvPicPr>
          <p:cNvPr id="4" name="Picture 4" descr="https://allpolus.com/uploads/posts/2013-11/1383993478_ezp0cfedtzga4kb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92" r="6215"/>
          <a:stretch>
            <a:fillRect/>
          </a:stretch>
        </p:blipFill>
        <p:spPr bwMode="auto">
          <a:xfrm>
            <a:off x="6000760" y="4816484"/>
            <a:ext cx="1755787" cy="1755787"/>
          </a:xfrm>
          <a:prstGeom prst="rect">
            <a:avLst/>
          </a:prstGeom>
          <a:noFill/>
        </p:spPr>
      </p:pic>
      <p:pic>
        <p:nvPicPr>
          <p:cNvPr id="5" name="Picture 6" descr="http://trud-ost.ru/wp-content/uploads/2017/01/hockey-155989_960_720-768x384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979" y="2519396"/>
            <a:ext cx="3966777" cy="1983389"/>
          </a:xfrm>
          <a:prstGeom prst="rect">
            <a:avLst/>
          </a:prstGeom>
          <a:noFill/>
        </p:spPr>
      </p:pic>
      <p:pic>
        <p:nvPicPr>
          <p:cNvPr id="6" name="Picture 8" descr="http://lifestylepubs.wordpress.s3-us-west-2.amazonaws.com/app/uploads/prod/2016/01/ING_33824_0022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32" r="2381" b="10244"/>
          <a:stretch>
            <a:fillRect/>
          </a:stretch>
        </p:blipFill>
        <p:spPr bwMode="auto">
          <a:xfrm>
            <a:off x="571472" y="4543550"/>
            <a:ext cx="3771670" cy="1885845"/>
          </a:xfrm>
          <a:prstGeom prst="rect">
            <a:avLst/>
          </a:prstGeom>
          <a:noFill/>
        </p:spPr>
      </p:pic>
      <p:pic>
        <p:nvPicPr>
          <p:cNvPr id="7" name="Picture 10" descr="http://fotos.fastimagess.ru/img-q5y5x5n4g4041406a4j4f4q52406p4c4m404n4u4/png/clipart19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211" y="3638252"/>
            <a:ext cx="1235554" cy="1258435"/>
          </a:xfrm>
          <a:prstGeom prst="rect">
            <a:avLst/>
          </a:prstGeom>
          <a:noFill/>
        </p:spPr>
      </p:pic>
      <p:pic>
        <p:nvPicPr>
          <p:cNvPr id="8" name="Picture 2" descr="http://i3.768906.ru/1/5290/52896331/afacdb/shtanga-nabornaya-150-sm-ves-ot-11-kg-do-101-kg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850" b="28451"/>
          <a:stretch>
            <a:fillRect/>
          </a:stretch>
        </p:blipFill>
        <p:spPr bwMode="auto">
          <a:xfrm>
            <a:off x="3968966" y="1215594"/>
            <a:ext cx="4150276" cy="109672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27547" y="204952"/>
            <a:ext cx="8579972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7545" y="249217"/>
            <a:ext cx="794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предметы, которые нужны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лыжнику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конкурс\Ганзюк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42447" y="290939"/>
            <a:ext cx="69485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Молодец!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060" name="Picture 4" descr="http://teaps.s3.amazonaws.com/images/medali_olimpiadi_samie_visokie_sportivnie_nagrad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7138" y="1501255"/>
            <a:ext cx="4234131" cy="28933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6608" y="4442133"/>
            <a:ext cx="69485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Желаем успехов в спорте!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s.lpmtr.ru/files/e/2/9/e29ea3db1328f292c8d1f3ffa3990ea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4552" y="6148552"/>
            <a:ext cx="709448" cy="70944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https://rumahdijual.biz.id/assets/images/logo/blue-home-page-icon-png-16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0" name="Picture 2" descr="http://cdn.tvc.ru/pictures/o/147/588.jpg"/>
          <p:cNvPicPr>
            <a:picLocks noChangeAspect="1" noChangeArrowheads="1"/>
          </p:cNvPicPr>
          <p:nvPr/>
        </p:nvPicPr>
        <p:blipFill>
          <a:blip r:embed="rId7" cstate="print"/>
          <a:srcRect l="10528" r="21912"/>
          <a:stretch>
            <a:fillRect/>
          </a:stretch>
        </p:blipFill>
        <p:spPr bwMode="auto">
          <a:xfrm>
            <a:off x="394138" y="488731"/>
            <a:ext cx="5106111" cy="5029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1481959" y="5979446"/>
            <a:ext cx="5959365" cy="878554"/>
            <a:chOff x="1387366" y="5843814"/>
            <a:chExt cx="5959365" cy="878554"/>
          </a:xfrm>
        </p:grpSpPr>
        <p:sp>
          <p:nvSpPr>
            <p:cNvPr id="10" name="Скругленный прямоугольник 9">
              <a:hlinkClick r:id="rId8"/>
            </p:cNvPr>
            <p:cNvSpPr/>
            <p:nvPr/>
          </p:nvSpPr>
          <p:spPr>
            <a:xfrm>
              <a:off x="1387366" y="5880538"/>
              <a:ext cx="5959365" cy="74097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hlinkClick r:id="rId8"/>
            </p:cNvPr>
            <p:cNvSpPr txBox="1"/>
            <p:nvPr/>
          </p:nvSpPr>
          <p:spPr>
            <a:xfrm>
              <a:off x="2318145" y="5993968"/>
              <a:ext cx="4842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Спортсмены Республики Коми</a:t>
              </a:r>
            </a:p>
          </p:txBody>
        </p:sp>
        <p:pic>
          <p:nvPicPr>
            <p:cNvPr id="16" name="Picture 6" descr="https://cdn.vectorstock.com/i/thumb-large/57/49/300574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49617" y="5843814"/>
              <a:ext cx="836384" cy="8785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412" name="Picture 4" descr="http://www.flgr.ru/files/images/flgr_ru%2017_02_2015%2014-29-51.JPG"/>
          <p:cNvPicPr>
            <a:picLocks noChangeAspect="1" noChangeArrowheads="1"/>
          </p:cNvPicPr>
          <p:nvPr/>
        </p:nvPicPr>
        <p:blipFill>
          <a:blip r:embed="rId10"/>
          <a:srcRect l="35773" t="7413" r="32944" b="6846"/>
          <a:stretch>
            <a:fillRect/>
          </a:stretch>
        </p:blipFill>
        <p:spPr bwMode="auto">
          <a:xfrm>
            <a:off x="5770179" y="315311"/>
            <a:ext cx="2979683" cy="5439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s.lpmtr.ru/files/e/2/9/e29ea3db1328f292c8d1f3ffa3990ea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4552" y="6148552"/>
            <a:ext cx="709448" cy="70944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https://rumahdijual.biz.id/assets/images/logo/blue-home-page-icon-png-16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38" name="Picture 2" descr="http://f9.pmo.ee/EArNf3uIFyiyuLlnPPCRiLUuWRM=/640x480/smart/nginx/o/2012/03/29/1031482t1h25cf.jpg"/>
          <p:cNvPicPr>
            <a:picLocks noChangeAspect="1" noChangeArrowheads="1"/>
          </p:cNvPicPr>
          <p:nvPr/>
        </p:nvPicPr>
        <p:blipFill>
          <a:blip r:embed="rId7"/>
          <a:srcRect l="10862" r="16983"/>
          <a:stretch>
            <a:fillRect/>
          </a:stretch>
        </p:blipFill>
        <p:spPr bwMode="auto">
          <a:xfrm>
            <a:off x="3389586" y="265496"/>
            <a:ext cx="5328745" cy="5538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0" name="Picture 4" descr="http://mtdata.ru/u2/photo616B/20106399561-0/original.jpg"/>
          <p:cNvPicPr>
            <a:picLocks noChangeAspect="1" noChangeArrowheads="1"/>
          </p:cNvPicPr>
          <p:nvPr/>
        </p:nvPicPr>
        <p:blipFill>
          <a:blip r:embed="rId8"/>
          <a:srcRect l="17336" r="8308"/>
          <a:stretch>
            <a:fillRect/>
          </a:stretch>
        </p:blipFill>
        <p:spPr bwMode="auto">
          <a:xfrm>
            <a:off x="441434" y="256300"/>
            <a:ext cx="2461711" cy="5545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1481959" y="5979446"/>
            <a:ext cx="5959365" cy="878554"/>
            <a:chOff x="1387366" y="5843814"/>
            <a:chExt cx="5959365" cy="878554"/>
          </a:xfrm>
        </p:grpSpPr>
        <p:sp>
          <p:nvSpPr>
            <p:cNvPr id="12" name="Скругленный прямоугольник 11">
              <a:hlinkClick r:id="rId9"/>
            </p:cNvPr>
            <p:cNvSpPr/>
            <p:nvPr/>
          </p:nvSpPr>
          <p:spPr>
            <a:xfrm>
              <a:off x="1387366" y="5880538"/>
              <a:ext cx="5959365" cy="74097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9"/>
            </p:cNvPr>
            <p:cNvSpPr txBox="1"/>
            <p:nvPr/>
          </p:nvSpPr>
          <p:spPr>
            <a:xfrm>
              <a:off x="2318145" y="5993968"/>
              <a:ext cx="4842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Спортсмены Республики Коми</a:t>
              </a:r>
            </a:p>
          </p:txBody>
        </p:sp>
        <p:pic>
          <p:nvPicPr>
            <p:cNvPr id="14" name="Picture 6" descr="https://cdn.vectorstock.com/i/thumb-large/57/49/3005749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49617" y="5843814"/>
              <a:ext cx="836384" cy="8785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\Ганзюк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2322" y="0"/>
            <a:ext cx="728790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ru-RU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Возрастная категория:</a:t>
            </a:r>
            <a:r>
              <a:rPr lang="ru-RU" alt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дети  среднего и старшего дошкольного  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возрастов</a:t>
            </a:r>
          </a:p>
          <a:p>
            <a:pPr marL="2774950" indent="-2774950" eaLnBrk="1" hangingPunct="1">
              <a:spcBef>
                <a:spcPts val="600"/>
              </a:spcBef>
              <a:buFontTx/>
              <a:buNone/>
              <a:defRPr/>
            </a:pPr>
            <a:r>
              <a:rPr lang="ru-RU" altLang="ru-RU" sz="1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Презентация заинтересует: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инструкторов по физической  культуре в ДОУ, воспитателей, родителей </a:t>
            </a:r>
          </a:p>
          <a:p>
            <a:pPr marL="3224213" indent="-3224213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 по работе с презентацией: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открытия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презентации  настроить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демонстрацию презентации (клавиши  «Показ слайдов», «С начала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») 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переход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на следующий слайд происходит «По щелчку» (клавиша </a:t>
            </a:r>
            <a:r>
              <a:rPr lang="en-US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Enter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или с помощью кнопки          ;</a:t>
            </a:r>
            <a:endParaRPr lang="ru-RU" altLang="ru-RU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1950" indent="-361950" algn="just"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слайд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№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– содержание, при помощи </a:t>
            </a:r>
            <a:r>
              <a:rPr lang="ru-RU" altLang="ru-RU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гиперактивных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ссылок или кнопки            осуществляется переход к играм;</a:t>
            </a:r>
          </a:p>
          <a:p>
            <a:pPr marL="361950" indent="-361950" algn="just">
              <a:buFont typeface="Wingdings" panose="05000000000000000000" pitchFamily="2" charset="2"/>
              <a:buChar char="Ø"/>
              <a:defRPr/>
            </a:pPr>
            <a:endParaRPr lang="ru-RU" altLang="ru-RU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слайды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№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4 - 16 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задания, которые выполняет ребёнок;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кнопкой            –  осуществляется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переход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 следующее задание;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кнопкой           –  осуществляется переход на </a:t>
            </a:r>
            <a:r>
              <a:rPr lang="ru-RU" alt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слад № 3 –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содержание;</a:t>
            </a:r>
          </a:p>
          <a:p>
            <a:pPr algn="just">
              <a:buNone/>
              <a:defRPr/>
            </a:pPr>
            <a:endParaRPr lang="ru-RU" altLang="ru-RU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кнопкой            – переход на </a:t>
            </a:r>
            <a:r>
              <a:rPr lang="ru-RU" alt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последний показанный слайд.</a:t>
            </a:r>
            <a:endParaRPr lang="ru-RU" alt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4854" y="2738731"/>
            <a:ext cx="277426" cy="27742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6" descr="https://cdn.vectorstock.com/i/thumb-large/57/49/300574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8818" y="3282243"/>
            <a:ext cx="526243" cy="55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5374" y="4283200"/>
            <a:ext cx="411629" cy="41162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 descr="https://rumahdijual.biz.id/assets/images/logo/blue-home-page-icon-png-16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3452" y="4879060"/>
            <a:ext cx="423079" cy="42080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 descr="http://s.lpmtr.ru/files/e/2/9/e29ea3db1328f292c8d1f3ffa3990ea5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0980" y="5527342"/>
            <a:ext cx="422847" cy="42284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s.lpmtr.ru/files/e/2/9/e29ea3db1328f292c8d1f3ffa3990ea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4552" y="6148552"/>
            <a:ext cx="709448" cy="70944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https://rumahdijual.biz.id/assets/images/logo/blue-home-page-icon-png-16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14" name="Picture 2" descr="http://www.sportoboz.ru/uploads/posts/foto/oi2008/60_5.jpg"/>
          <p:cNvPicPr>
            <a:picLocks noChangeAspect="1" noChangeArrowheads="1"/>
          </p:cNvPicPr>
          <p:nvPr/>
        </p:nvPicPr>
        <p:blipFill>
          <a:blip r:embed="rId7"/>
          <a:srcRect b="3030"/>
          <a:stretch>
            <a:fillRect/>
          </a:stretch>
        </p:blipFill>
        <p:spPr bwMode="auto">
          <a:xfrm>
            <a:off x="283779" y="268013"/>
            <a:ext cx="4514419" cy="5549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6" name="Picture 4" descr="https://img.pravda.ru/image/photo/1/0/2/189102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7479" y="611727"/>
            <a:ext cx="3706976" cy="5011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1481959" y="5979446"/>
            <a:ext cx="5959365" cy="878554"/>
            <a:chOff x="1387366" y="5843814"/>
            <a:chExt cx="5959365" cy="878554"/>
          </a:xfrm>
        </p:grpSpPr>
        <p:sp>
          <p:nvSpPr>
            <p:cNvPr id="12" name="Скругленный прямоугольник 11">
              <a:hlinkClick r:id="rId9"/>
            </p:cNvPr>
            <p:cNvSpPr/>
            <p:nvPr/>
          </p:nvSpPr>
          <p:spPr>
            <a:xfrm>
              <a:off x="1387366" y="5880538"/>
              <a:ext cx="5959365" cy="74097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9"/>
            </p:cNvPr>
            <p:cNvSpPr txBox="1"/>
            <p:nvPr/>
          </p:nvSpPr>
          <p:spPr>
            <a:xfrm>
              <a:off x="2318145" y="5993968"/>
              <a:ext cx="4842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Спортсмены Республики Коми</a:t>
              </a:r>
            </a:p>
          </p:txBody>
        </p:sp>
        <p:pic>
          <p:nvPicPr>
            <p:cNvPr id="14" name="Picture 6" descr="https://cdn.vectorstock.com/i/thumb-large/57/49/3005749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49617" y="5843814"/>
              <a:ext cx="836384" cy="8785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s.lpmtr.ru/files/e/2/9/e29ea3db1328f292c8d1f3ffa3990ea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4552" y="6148552"/>
            <a:ext cx="709448" cy="70944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https://rumahdijual.biz.id/assets/images/logo/blue-home-page-icon-png-16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86" name="Picture 2" descr="http://mtdata.ru/u24/photo0722/20014621234-0/original.jpg"/>
          <p:cNvPicPr>
            <a:picLocks noChangeAspect="1" noChangeArrowheads="1"/>
          </p:cNvPicPr>
          <p:nvPr/>
        </p:nvPicPr>
        <p:blipFill>
          <a:blip r:embed="rId7"/>
          <a:srcRect b="6942"/>
          <a:stretch>
            <a:fillRect/>
          </a:stretch>
        </p:blipFill>
        <p:spPr bwMode="auto">
          <a:xfrm>
            <a:off x="265935" y="492728"/>
            <a:ext cx="4343664" cy="507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8" name="Picture 4" descr="https://vistanews.ru/uploads/posts/2015-07/medium/1438251925_21.jpg"/>
          <p:cNvPicPr>
            <a:picLocks noChangeAspect="1" noChangeArrowheads="1"/>
          </p:cNvPicPr>
          <p:nvPr/>
        </p:nvPicPr>
        <p:blipFill>
          <a:blip r:embed="rId8"/>
          <a:srcRect b="4481"/>
          <a:stretch>
            <a:fillRect/>
          </a:stretch>
        </p:blipFill>
        <p:spPr bwMode="auto">
          <a:xfrm>
            <a:off x="4816201" y="493191"/>
            <a:ext cx="4019307" cy="5040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1481959" y="5979446"/>
            <a:ext cx="5959365" cy="878554"/>
            <a:chOff x="1387366" y="5843814"/>
            <a:chExt cx="5959365" cy="878554"/>
          </a:xfrm>
        </p:grpSpPr>
        <p:sp>
          <p:nvSpPr>
            <p:cNvPr id="12" name="Скругленный прямоугольник 11">
              <a:hlinkClick r:id="rId9"/>
            </p:cNvPr>
            <p:cNvSpPr/>
            <p:nvPr/>
          </p:nvSpPr>
          <p:spPr>
            <a:xfrm>
              <a:off x="1387366" y="5880538"/>
              <a:ext cx="5959365" cy="74097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9"/>
            </p:cNvPr>
            <p:cNvSpPr txBox="1"/>
            <p:nvPr/>
          </p:nvSpPr>
          <p:spPr>
            <a:xfrm>
              <a:off x="2318145" y="5993968"/>
              <a:ext cx="4842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Спортсмены Республики Коми</a:t>
              </a:r>
            </a:p>
          </p:txBody>
        </p:sp>
        <p:pic>
          <p:nvPicPr>
            <p:cNvPr id="14" name="Picture 6" descr="https://cdn.vectorstock.com/i/thumb-large/57/49/3005749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49617" y="5843814"/>
              <a:ext cx="836384" cy="8785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s.lpmtr.ru/files/e/2/9/e29ea3db1328f292c8d1f3ffa3990ea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4552" y="6148552"/>
            <a:ext cx="709448" cy="70944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https://rumahdijual.biz.id/assets/images/logo/blue-home-page-icon-png-16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62" name="Picture 2" descr="http://cdn1.img.rsport.ru/images/80991/98/809919895.jpg"/>
          <p:cNvPicPr>
            <a:picLocks noChangeAspect="1" noChangeArrowheads="1"/>
          </p:cNvPicPr>
          <p:nvPr/>
        </p:nvPicPr>
        <p:blipFill>
          <a:blip r:embed="rId7"/>
          <a:srcRect l="5892" t="4035" r="8643"/>
          <a:stretch>
            <a:fillRect/>
          </a:stretch>
        </p:blipFill>
        <p:spPr bwMode="auto">
          <a:xfrm>
            <a:off x="630620" y="283780"/>
            <a:ext cx="3405352" cy="5531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4" name="Picture 4" descr="https://upload.wikimedia.org/wikipedia/commons/thumb/3/3d/Cermak_RG13_%288%29_%289374308711%29.jpg/1200px-Cermak_RG13_%288%29_%289374308711%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4326" y="315310"/>
            <a:ext cx="3508691" cy="5470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1481959" y="5979446"/>
            <a:ext cx="5959365" cy="878554"/>
            <a:chOff x="1387366" y="5843814"/>
            <a:chExt cx="5959365" cy="878554"/>
          </a:xfrm>
        </p:grpSpPr>
        <p:sp>
          <p:nvSpPr>
            <p:cNvPr id="12" name="Скругленный прямоугольник 11">
              <a:hlinkClick r:id="rId9"/>
            </p:cNvPr>
            <p:cNvSpPr/>
            <p:nvPr/>
          </p:nvSpPr>
          <p:spPr>
            <a:xfrm>
              <a:off x="1387366" y="5880538"/>
              <a:ext cx="5959365" cy="74097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9"/>
            </p:cNvPr>
            <p:cNvSpPr txBox="1"/>
            <p:nvPr/>
          </p:nvSpPr>
          <p:spPr>
            <a:xfrm>
              <a:off x="2318145" y="5993968"/>
              <a:ext cx="4842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Спортсмены Республики Коми</a:t>
              </a:r>
            </a:p>
          </p:txBody>
        </p:sp>
        <p:pic>
          <p:nvPicPr>
            <p:cNvPr id="14" name="Picture 6" descr="https://cdn.vectorstock.com/i/thumb-large/57/49/3005749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49617" y="5843814"/>
              <a:ext cx="836384" cy="8785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s.lpmtr.ru/files/e/2/9/e29ea3db1328f292c8d1f3ffa3990ea5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4552" y="6148552"/>
            <a:ext cx="709448" cy="70944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 descr="https://rumahdijual.biz.id/assets/images/logo/blue-home-page-icon-png-16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010" name="Picture 2" descr="http://www.rusteam.permian.ru/players/photos/fayzulin_vik/fayzulin_vik_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152" y="313067"/>
            <a:ext cx="3028840" cy="5451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2" name="Picture 4" descr="https://www.noava.ru/images/109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547" y="283833"/>
            <a:ext cx="4400660" cy="5478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1481959" y="5979446"/>
            <a:ext cx="5959365" cy="878554"/>
            <a:chOff x="1387366" y="5843814"/>
            <a:chExt cx="5959365" cy="878554"/>
          </a:xfrm>
        </p:grpSpPr>
        <p:sp>
          <p:nvSpPr>
            <p:cNvPr id="12" name="Скругленный прямоугольник 11">
              <a:hlinkClick r:id="rId9"/>
            </p:cNvPr>
            <p:cNvSpPr/>
            <p:nvPr/>
          </p:nvSpPr>
          <p:spPr>
            <a:xfrm>
              <a:off x="1387366" y="5880538"/>
              <a:ext cx="5959365" cy="74097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hlinkClick r:id="rId9"/>
            </p:cNvPr>
            <p:cNvSpPr txBox="1"/>
            <p:nvPr/>
          </p:nvSpPr>
          <p:spPr>
            <a:xfrm>
              <a:off x="2318145" y="5993968"/>
              <a:ext cx="4842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Спортсмены Республики Коми</a:t>
              </a:r>
            </a:p>
          </p:txBody>
        </p:sp>
        <p:pic>
          <p:nvPicPr>
            <p:cNvPr id="14" name="Picture 6" descr="https://cdn.vectorstock.com/i/thumb-large/57/49/3005749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49617" y="5843814"/>
              <a:ext cx="836384" cy="8785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7917" y="0"/>
            <a:ext cx="5549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Использованные  источники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3654" y="595726"/>
            <a:ext cx="5312980" cy="38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Шаблон   </a:t>
            </a:r>
            <a:r>
              <a:rPr lang="en-US" dirty="0" smtClean="0">
                <a:hlinkClick r:id="rId3"/>
              </a:rPr>
              <a:t>http://pedsovet.su/load/399-1-0-45819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49517" y="983356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Лыжник  </a:t>
            </a:r>
            <a:r>
              <a:rPr lang="en-US" dirty="0" smtClean="0">
                <a:hlinkClick r:id="rId4"/>
              </a:rPr>
              <a:t>http://lublino.mos.ru/1kbNPYb9Gss.jpg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13034" y="1687386"/>
            <a:ext cx="699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Хоккеист  </a:t>
            </a:r>
            <a:r>
              <a:rPr lang="en-US" dirty="0" smtClean="0">
                <a:hlinkClick r:id="rId5"/>
              </a:rPr>
              <a:t>http://img12.nnm.me/9/7/f/9/8/ca1686174cb203c2b0c8ec19b02.jpg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91863" y="1350894"/>
            <a:ext cx="6968358" cy="36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Футболист  </a:t>
            </a:r>
            <a:r>
              <a:rPr lang="en-US" dirty="0" smtClean="0">
                <a:hlinkClick r:id="rId6"/>
              </a:rPr>
              <a:t>http://nakleifon.ru/foto/1225/3.png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021" y="2267267"/>
            <a:ext cx="7362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Штангист  </a:t>
            </a:r>
            <a:r>
              <a:rPr lang="en-US" dirty="0" smtClean="0">
                <a:hlinkClick r:id="rId7"/>
              </a:rPr>
              <a:t>http://pre04.deviantart.net/fd85/th/pre/i/2015/107/2/f/weightlifter_lifting_barbell_retro_by_apatrimonio-d7lv3lv.jpg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9254" y="3092992"/>
            <a:ext cx="7299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Фигуристка  </a:t>
            </a:r>
            <a:r>
              <a:rPr lang="en-US" dirty="0" smtClean="0">
                <a:hlinkClick r:id="rId8"/>
              </a:rPr>
              <a:t>https://st.depositphotos.com/1424188/3074/i/950/depositphotos_30741733-stock-photo-woman-ice-skater-skating-silhouette.jpg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23848" y="3947273"/>
            <a:ext cx="7330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Силуэт фигуристки  </a:t>
            </a:r>
            <a:r>
              <a:rPr lang="en-US" dirty="0" smtClean="0">
                <a:hlinkClick r:id="rId9"/>
              </a:rPr>
              <a:t>http://www.publicdomainpictures.net/pictures/60000/velka/ice-skater-skating-woman.jpg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60331" y="4740480"/>
            <a:ext cx="693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Силуэт лыжника  </a:t>
            </a:r>
            <a:r>
              <a:rPr lang="en-US" dirty="0" smtClean="0">
                <a:hlinkClick r:id="rId10"/>
              </a:rPr>
              <a:t>http://i2.wp.com/leveton.su/wp-content/uploads/2014/01/leveton-lignja.jpg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01766" y="5335139"/>
            <a:ext cx="652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Силуэт теннисиста  </a:t>
            </a:r>
            <a:r>
              <a:rPr lang="en-US" dirty="0" smtClean="0">
                <a:hlinkClick r:id="rId11"/>
              </a:rPr>
              <a:t>http://ozon-st.cdn.ngenix.net/multimedia/audio_cd_covers/1014353793.jpg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90496" y="5904213"/>
            <a:ext cx="610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Силуэт хоккеиста  </a:t>
            </a:r>
            <a:r>
              <a:rPr lang="en-US" dirty="0" smtClean="0">
                <a:hlinkClick r:id="rId12"/>
              </a:rPr>
              <a:t>https://mormonsoprano.files.wordpress.com/2011/04/hockey-player.jpg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7559565"/>
            <a:ext cx="8643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Силует</a:t>
            </a:r>
            <a:r>
              <a:rPr lang="ru-RU" dirty="0" smtClean="0"/>
              <a:t> футболиста  </a:t>
            </a:r>
            <a:r>
              <a:rPr lang="en-US" dirty="0" smtClean="0">
                <a:hlinkClick r:id="rId13"/>
              </a:rPr>
              <a:t>http://www.clipartsuggest.com/images/246/girl-soccer-player-silhouette-clipart-panda-free-clipart-images-AYzi3j-clipart.jpg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8488259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Силует</a:t>
            </a:r>
            <a:r>
              <a:rPr lang="ru-RU" dirty="0" smtClean="0"/>
              <a:t> штангиста  </a:t>
            </a:r>
            <a:r>
              <a:rPr lang="en-US" dirty="0" smtClean="0">
                <a:hlinkClick r:id="rId14"/>
              </a:rPr>
              <a:t>http://www.clipartbest.com/cliparts/yck/e4a/ycke4agcE.jpeg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7917" y="0"/>
            <a:ext cx="5549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Использованные  источники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44584" y="591207"/>
            <a:ext cx="6562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Силуэт футболиста  </a:t>
            </a:r>
            <a:r>
              <a:rPr lang="en-US" dirty="0" smtClean="0">
                <a:hlinkClick r:id="rId3"/>
              </a:rPr>
              <a:t>http://www.clipartsuggest.com/images/246/girl-soccer-player-silhouette-clipart-panda-free-clipart-images-AYzi3j-clipart.jpg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14976" y="1441074"/>
            <a:ext cx="7061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Силуэт штангиста  </a:t>
            </a:r>
            <a:r>
              <a:rPr lang="en-US" dirty="0" smtClean="0">
                <a:hlinkClick r:id="rId4"/>
              </a:rPr>
              <a:t>http://www.clipartbest.com/cliparts/yck/e4a/ycke4agcE.jpeg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40567" y="1982987"/>
            <a:ext cx="720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Теннисные ракетки  </a:t>
            </a:r>
            <a:r>
              <a:rPr lang="en-US" dirty="0" smtClean="0">
                <a:hlinkClick r:id="rId5"/>
              </a:rPr>
              <a:t>http://www.clipartbest.com/cliparts/dc7/6jL/dc76jLadi.png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21817" y="2570257"/>
            <a:ext cx="7401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Коньки  </a:t>
            </a:r>
            <a:r>
              <a:rPr lang="en-US" dirty="0" smtClean="0">
                <a:hlinkClick r:id="rId6"/>
              </a:rPr>
              <a:t>https://allpolus.com/uploads/posts/2013-11/1383993478_ezp0cfedtzga4kb.jpeg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29254" y="3133384"/>
            <a:ext cx="72836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Шлем, клюшка </a:t>
            </a:r>
            <a:r>
              <a:rPr lang="en-US" dirty="0" smtClean="0">
                <a:hlinkClick r:id="rId7"/>
              </a:rPr>
              <a:t>https://yandex.ru/images/search?text=</a:t>
            </a:r>
            <a:r>
              <a:rPr lang="ru-RU" dirty="0" smtClean="0">
                <a:hlinkClick r:id="rId7"/>
              </a:rPr>
              <a:t>клюшка%20шлем%20шайба%20на%20прозрачном%20фоне%20рисунок&amp;</a:t>
            </a:r>
            <a:r>
              <a:rPr lang="en-US" dirty="0" err="1" smtClean="0">
                <a:hlinkClick r:id="rId7"/>
              </a:rPr>
              <a:t>img_url</a:t>
            </a:r>
            <a:r>
              <a:rPr lang="en-US" dirty="0" smtClean="0">
                <a:hlinkClick r:id="rId7"/>
              </a:rPr>
              <a:t>=https%3A%2F%2Fpsychometricsmbtiblog.files.wordpress.com%2F2015%2F04%2Fhockey-155989_1280-1-2.png&amp;pos=0&amp;rpt=</a:t>
            </a:r>
            <a:r>
              <a:rPr lang="en-US" dirty="0" err="1" smtClean="0">
                <a:hlinkClick r:id="rId7"/>
              </a:rPr>
              <a:t>simage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7268" y="4528640"/>
            <a:ext cx="707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Лыжи </a:t>
            </a:r>
            <a:r>
              <a:rPr lang="en-US" dirty="0" smtClean="0">
                <a:hlinkClick r:id="rId8"/>
              </a:rPr>
              <a:t>http://lifestylepubs.wordpress.s3-us-west-2.amazonaws.com/app/uploads/prod/2016/01/ING_33824_00224.jpg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80990" y="5078963"/>
            <a:ext cx="692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Мяч  </a:t>
            </a:r>
            <a:r>
              <a:rPr lang="en-US" dirty="0" smtClean="0">
                <a:hlinkClick r:id="rId9"/>
              </a:rPr>
              <a:t>http://fotos.fastimagess.ru/img-q5y5x5n4g4041406a4j4f4q52406p4c4m404n4u4/png/clipart19.png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04226" y="5657671"/>
            <a:ext cx="6371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Штанга  </a:t>
            </a:r>
            <a:r>
              <a:rPr lang="en-US" dirty="0" smtClean="0">
                <a:hlinkClick r:id="rId10"/>
              </a:rPr>
              <a:t>http://i3.768906.ru/1/5290/52896331/afacdb/shtanga-nabornaya-150-sm-ves-ot-11-kg-do-101-kg.jpg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21572" y="6180111"/>
            <a:ext cx="5833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Кнопка Кликни  </a:t>
            </a:r>
            <a:r>
              <a:rPr lang="en-US" dirty="0" smtClean="0">
                <a:hlinkClick r:id="rId11"/>
              </a:rPr>
              <a:t>https://cdn.vectorstock.com/i/thumb-large/57/49/3005749.jpg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7917" y="0"/>
            <a:ext cx="5549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Использованные  источники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22938" y="756773"/>
            <a:ext cx="6716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Кнопка Дом  </a:t>
            </a:r>
            <a:r>
              <a:rPr lang="en-US" dirty="0" smtClean="0">
                <a:hlinkClick r:id="rId3"/>
              </a:rPr>
              <a:t>https://rumahdijual.biz.id/assets/images/logo/blue-home-page-icon-png-16.png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86455" y="1327721"/>
            <a:ext cx="6842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Кнопка Далее  </a:t>
            </a:r>
            <a:r>
              <a:rPr lang="en-US" dirty="0" smtClean="0">
                <a:hlinkClick r:id="rId4"/>
              </a:rPr>
              <a:t>https://happyfamily-nsp.com/wp-content/uploads/2017/04/back-24838_640.png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08081" y="1891891"/>
            <a:ext cx="715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Кнопка Возврат  </a:t>
            </a:r>
            <a:r>
              <a:rPr lang="en-US" dirty="0" smtClean="0">
                <a:hlinkClick r:id="rId5"/>
              </a:rPr>
              <a:t>http://s.lpmtr.ru/files/e/2/9/e29ea3db1328f292c8d1f3ffa3990ea5.gif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40524" y="2448688"/>
            <a:ext cx="540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Лыжник фото </a:t>
            </a:r>
            <a:r>
              <a:rPr lang="en-US" dirty="0" smtClean="0">
                <a:hlinkClick r:id="rId6"/>
              </a:rPr>
              <a:t>http://cdn.tvc.ru/pictures/o/147/588.jpg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13489" y="2758994"/>
            <a:ext cx="7330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http://www.flgr.ru/files/images/flgr_ru%2017_02_2015%2014-29-51.JPG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576552" y="3645252"/>
            <a:ext cx="7362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Фигуристка фото  </a:t>
            </a:r>
            <a:r>
              <a:rPr lang="en-US" dirty="0" smtClean="0">
                <a:hlinkClick r:id="rId8"/>
              </a:rPr>
              <a:t>http://f9.pmo.ee/EArNf3uIFyiyuLlnPPCRiLUuWRM=/640x480/smart/nginx/o/2012/03/29/1031482t1h25cf.jpg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71145" y="4493199"/>
            <a:ext cx="722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http://mtdata.ru/u2/photo616B/20106399561-0/original.jpg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03133" y="3042772"/>
            <a:ext cx="7740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Штангист  фото  </a:t>
            </a:r>
            <a:r>
              <a:rPr lang="en-US" dirty="0" smtClean="0">
                <a:hlinkClick r:id="rId10"/>
              </a:rPr>
              <a:t>http://www.sportoboz.ru/uploads/posts/foto/oi2008/60_5.jpg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45021" y="335808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https://img.pravda.ru/image/photo/1/0/2/189102.jpeg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97268" y="4808511"/>
            <a:ext cx="715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Теннисист  фото  </a:t>
            </a:r>
            <a:r>
              <a:rPr lang="en-US" dirty="0" smtClean="0">
                <a:hlinkClick r:id="rId12"/>
              </a:rPr>
              <a:t>http://cdn1.img.rsport.ru/images/80991/98/809919895.jpg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59876" y="5370475"/>
            <a:ext cx="6763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https://upload.wikimedia.org/wikipedia/commons/thumb/3/3d/Cermak_RG13_%288%29_%289374308711%29.jpg/1200px-Cermak_RG13_%288%29_%289374308711%29.jpg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42745" y="6211669"/>
            <a:ext cx="610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Хоккеист фото  </a:t>
            </a:r>
            <a:r>
              <a:rPr lang="en-US" dirty="0" smtClean="0">
                <a:hlinkClick r:id="rId14"/>
              </a:rPr>
              <a:t>http://mtdata.ru/u24/photo0722/20014621234-0/original.jpg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7917" y="0"/>
            <a:ext cx="5549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Использованные  источники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0690" y="1229738"/>
            <a:ext cx="717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https://vistanews.ru/uploads/posts/2015-07/medium/1438251925_21.jpg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64828" y="646442"/>
            <a:ext cx="610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Хоккеист фото  </a:t>
            </a:r>
            <a:r>
              <a:rPr lang="en-US" dirty="0" smtClean="0">
                <a:hlinkClick r:id="rId4"/>
              </a:rPr>
              <a:t>http://mtdata.ru/u24/photo0722/20014621234-0/original.jpg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1671144" y="1545049"/>
            <a:ext cx="7236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Футболист фото </a:t>
            </a:r>
            <a:r>
              <a:rPr lang="en-US" dirty="0" smtClean="0">
                <a:hlinkClick r:id="rId5"/>
              </a:rPr>
              <a:t>http://www.rusteam.permian.ru/players/photos/fayzulin_vik/fayzulin_vik_03.jpg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60335" y="2392996"/>
            <a:ext cx="5250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https://www.noava.ru/images/10904.jpg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67134" y="2680732"/>
            <a:ext cx="7458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Медали  </a:t>
            </a:r>
            <a:r>
              <a:rPr lang="en-US" dirty="0" smtClean="0">
                <a:hlinkClick r:id="rId7"/>
              </a:rPr>
              <a:t>http://teaps.s3.amazonaws.com/images/medali_olimpiadi_samie_visokie_sportivnie_nagradi.png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62668" y="3501620"/>
            <a:ext cx="741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спортсмены  </a:t>
            </a:r>
            <a:r>
              <a:rPr lang="en-US" dirty="0" smtClean="0">
                <a:hlinkClick r:id="rId8"/>
              </a:rPr>
              <a:t>https://ellenrnorman.files.wordpress.com/2015/09/shutterstock_sports-cartoon-kids-2.jpg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4018" y="1825035"/>
            <a:ext cx="6237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Узнай о спортсменах больше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Узнай спортсмена по силуэту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Узнай, какой спортивный инвентарь необходим спортсменам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3642" y="195405"/>
            <a:ext cx="69485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игра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юных спортсменов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6" name="Picture 2" descr="https://ellenrnorman.files.wordpress.com/2015/09/shutterstock_sports-cartoon-kids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7071" b="6754"/>
          <a:stretch>
            <a:fillRect/>
          </a:stretch>
        </p:blipFill>
        <p:spPr bwMode="auto">
          <a:xfrm>
            <a:off x="2666773" y="4148919"/>
            <a:ext cx="5371758" cy="2524835"/>
          </a:xfrm>
          <a:prstGeom prst="rect">
            <a:avLst/>
          </a:prstGeom>
          <a:noFill/>
        </p:spPr>
      </p:pic>
      <p:pic>
        <p:nvPicPr>
          <p:cNvPr id="8" name="Picture 6" descr="https://cdn.vectorstock.com/i/thumb-large/57/49/300574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5277" y="3209456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s://cdn.vectorstock.com/i/thumb-large/57/49/300574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0257" y="2488399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cdn.vectorstock.com/i/thumb-large/57/49/300574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1587" y="1753694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lublino.mos.ru/1kbNPYb9G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90" r="9430"/>
          <a:stretch>
            <a:fillRect/>
          </a:stretch>
        </p:blipFill>
        <p:spPr bwMode="auto">
          <a:xfrm>
            <a:off x="571471" y="935626"/>
            <a:ext cx="2857520" cy="2639479"/>
          </a:xfrm>
          <a:prstGeom prst="rect">
            <a:avLst/>
          </a:prstGeom>
          <a:noFill/>
        </p:spPr>
      </p:pic>
      <p:pic>
        <p:nvPicPr>
          <p:cNvPr id="5" name="Picture 8" descr="http://lib5.podelise.ru/tw_files2/urls_566/13/d-12354/12354_html_m6e6a49ab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8520" y="1219371"/>
            <a:ext cx="3123514" cy="2293830"/>
          </a:xfrm>
          <a:prstGeom prst="rect">
            <a:avLst/>
          </a:prstGeom>
          <a:noFill/>
        </p:spPr>
      </p:pic>
      <p:pic>
        <p:nvPicPr>
          <p:cNvPr id="6" name="Picture 10" descr="http://img12.nnm.me/9/7/f/9/8/ca1686174cb203c2b0c8ec19b0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9521" y="1233633"/>
            <a:ext cx="3000396" cy="2210292"/>
          </a:xfrm>
          <a:prstGeom prst="rect">
            <a:avLst/>
          </a:prstGeom>
          <a:noFill/>
        </p:spPr>
      </p:pic>
      <p:pic>
        <p:nvPicPr>
          <p:cNvPr id="7" name="Picture 12" descr="http://nakleifon.ru/foto/1225/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4309" y="3861550"/>
            <a:ext cx="2428892" cy="2428892"/>
          </a:xfrm>
          <a:prstGeom prst="rect">
            <a:avLst/>
          </a:prstGeom>
          <a:noFill/>
        </p:spPr>
      </p:pic>
      <p:pic>
        <p:nvPicPr>
          <p:cNvPr id="9218" name="Picture 2" descr="http://pre04.deviantart.net/fd85/th/pre/i/2015/107/2/f/weightlifter_lifting_barbell_retro_by_apatrimonio-d7lv3lv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05" t="26939" r="12770" b="25967"/>
          <a:stretch>
            <a:fillRect/>
          </a:stretch>
        </p:blipFill>
        <p:spPr bwMode="auto">
          <a:xfrm>
            <a:off x="425668" y="3757890"/>
            <a:ext cx="3026980" cy="2721738"/>
          </a:xfrm>
          <a:prstGeom prst="rect">
            <a:avLst/>
          </a:prstGeom>
          <a:noFill/>
        </p:spPr>
      </p:pic>
      <p:pic>
        <p:nvPicPr>
          <p:cNvPr id="9222" name="Picture 6" descr="https://st.depositphotos.com/1424188/3074/i/950/depositphotos_30741733-stock-photo-woman-ice-skater-skating-silhouette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32"/>
          <a:stretch>
            <a:fillRect/>
          </a:stretch>
        </p:blipFill>
        <p:spPr bwMode="auto">
          <a:xfrm>
            <a:off x="6335657" y="3452649"/>
            <a:ext cx="2479827" cy="297683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36483" y="204952"/>
            <a:ext cx="8671035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Кликни по изображению спортсмена, и ты узнаешь кто это!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https://rumahdijual.biz.id/assets/images/logo/blue-home-page-icon-png-16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publicdomainpictures.net/pictures/60000/velka/ice-skater-skating-wom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024" r="11806"/>
          <a:stretch>
            <a:fillRect/>
          </a:stretch>
        </p:blipFill>
        <p:spPr bwMode="auto">
          <a:xfrm>
            <a:off x="425669" y="1125935"/>
            <a:ext cx="2440196" cy="2707322"/>
          </a:xfrm>
          <a:prstGeom prst="rect">
            <a:avLst/>
          </a:prstGeom>
          <a:noFill/>
        </p:spPr>
      </p:pic>
      <p:pic>
        <p:nvPicPr>
          <p:cNvPr id="4" name="Picture 4" descr="http://i2.wp.com/leveton.su/wp-content/uploads/2014/01/leveton-lignj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5" r="10811"/>
          <a:stretch>
            <a:fillRect/>
          </a:stretch>
        </p:blipFill>
        <p:spPr bwMode="auto">
          <a:xfrm>
            <a:off x="5833240" y="1435039"/>
            <a:ext cx="2975496" cy="2663550"/>
          </a:xfrm>
          <a:prstGeom prst="rect">
            <a:avLst/>
          </a:prstGeom>
          <a:noFill/>
        </p:spPr>
      </p:pic>
      <p:pic>
        <p:nvPicPr>
          <p:cNvPr id="5" name="Picture 6" descr="http://ozon-st.cdn.ngenix.net/multimedia/audio_cd_covers/10143537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350472"/>
            <a:ext cx="2143140" cy="2162967"/>
          </a:xfrm>
          <a:prstGeom prst="rect">
            <a:avLst/>
          </a:prstGeom>
          <a:noFill/>
        </p:spPr>
      </p:pic>
      <p:pic>
        <p:nvPicPr>
          <p:cNvPr id="6" name="Picture 8" descr="https://mormonsoprano.files.wordpress.com/2011/04/hockey-play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86304"/>
            <a:ext cx="1928826" cy="2306519"/>
          </a:xfrm>
          <a:prstGeom prst="rect">
            <a:avLst/>
          </a:prstGeom>
          <a:noFill/>
        </p:spPr>
      </p:pic>
      <p:pic>
        <p:nvPicPr>
          <p:cNvPr id="7" name="Picture 10" descr="http://www.clipartsuggest.com/images/246/girl-soccer-player-silhouette-clipart-panda-free-clipart-images-AYzi3j-clipar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5117" y="1155838"/>
            <a:ext cx="2357454" cy="2357454"/>
          </a:xfrm>
          <a:prstGeom prst="rect">
            <a:avLst/>
          </a:prstGeom>
          <a:noFill/>
        </p:spPr>
      </p:pic>
      <p:pic>
        <p:nvPicPr>
          <p:cNvPr id="8" name="Picture 2" descr="http://www.clipartbest.com/cliparts/yck/e4a/ycke4agcE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395" y="3180741"/>
            <a:ext cx="3071834" cy="347230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466193" y="204952"/>
            <a:ext cx="7441325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55379" y="268042"/>
            <a:ext cx="6463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штангиста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кликни по  изображению!</a:t>
            </a:r>
          </a:p>
        </p:txBody>
      </p:sp>
      <p:pic>
        <p:nvPicPr>
          <p:cNvPr id="11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8" name="Picture 4" descr="https://rumahdijual.biz.id/assets/images/logo/blue-home-page-icon-png-16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publicdomainpictures.net/pictures/60000/velka/ice-skater-skating-wom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024" r="11806"/>
          <a:stretch>
            <a:fillRect/>
          </a:stretch>
        </p:blipFill>
        <p:spPr bwMode="auto">
          <a:xfrm>
            <a:off x="425669" y="1125935"/>
            <a:ext cx="2440196" cy="2707322"/>
          </a:xfrm>
          <a:prstGeom prst="rect">
            <a:avLst/>
          </a:prstGeom>
          <a:noFill/>
        </p:spPr>
      </p:pic>
      <p:pic>
        <p:nvPicPr>
          <p:cNvPr id="4" name="Picture 4" descr="http://i2.wp.com/leveton.su/wp-content/uploads/2014/01/leveton-lignj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5" r="10811"/>
          <a:stretch>
            <a:fillRect/>
          </a:stretch>
        </p:blipFill>
        <p:spPr bwMode="auto">
          <a:xfrm>
            <a:off x="5833240" y="1435039"/>
            <a:ext cx="2975496" cy="2663550"/>
          </a:xfrm>
          <a:prstGeom prst="rect">
            <a:avLst/>
          </a:prstGeom>
          <a:noFill/>
        </p:spPr>
      </p:pic>
      <p:pic>
        <p:nvPicPr>
          <p:cNvPr id="5" name="Picture 6" descr="http://ozon-st.cdn.ngenix.net/multimedia/audio_cd_covers/10143537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350472"/>
            <a:ext cx="2143140" cy="2162967"/>
          </a:xfrm>
          <a:prstGeom prst="rect">
            <a:avLst/>
          </a:prstGeom>
          <a:noFill/>
        </p:spPr>
      </p:pic>
      <p:pic>
        <p:nvPicPr>
          <p:cNvPr id="6" name="Picture 8" descr="https://mormonsoprano.files.wordpress.com/2011/04/hockey-play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86304"/>
            <a:ext cx="1928826" cy="2306519"/>
          </a:xfrm>
          <a:prstGeom prst="rect">
            <a:avLst/>
          </a:prstGeom>
          <a:noFill/>
        </p:spPr>
      </p:pic>
      <p:pic>
        <p:nvPicPr>
          <p:cNvPr id="7" name="Picture 10" descr="http://www.clipartsuggest.com/images/246/girl-soccer-player-silhouette-clipart-panda-free-clipart-images-AYzi3j-clipar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5117" y="1155838"/>
            <a:ext cx="2357454" cy="2357454"/>
          </a:xfrm>
          <a:prstGeom prst="rect">
            <a:avLst/>
          </a:prstGeom>
          <a:noFill/>
        </p:spPr>
      </p:pic>
      <p:pic>
        <p:nvPicPr>
          <p:cNvPr id="8" name="Picture 2" descr="http://www.clipartbest.com/cliparts/yck/e4a/ycke4agcE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395" y="3180741"/>
            <a:ext cx="3071834" cy="347230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466193" y="204952"/>
            <a:ext cx="7441325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55379" y="268042"/>
            <a:ext cx="6463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лыжника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publicdomainpictures.net/pictures/60000/velka/ice-skater-skating-wom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024" r="11806"/>
          <a:stretch>
            <a:fillRect/>
          </a:stretch>
        </p:blipFill>
        <p:spPr bwMode="auto">
          <a:xfrm>
            <a:off x="425669" y="1125935"/>
            <a:ext cx="2440196" cy="2707322"/>
          </a:xfrm>
          <a:prstGeom prst="rect">
            <a:avLst/>
          </a:prstGeom>
          <a:noFill/>
        </p:spPr>
      </p:pic>
      <p:pic>
        <p:nvPicPr>
          <p:cNvPr id="4" name="Picture 4" descr="http://i2.wp.com/leveton.su/wp-content/uploads/2014/01/leveton-lignj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5" r="10811"/>
          <a:stretch>
            <a:fillRect/>
          </a:stretch>
        </p:blipFill>
        <p:spPr bwMode="auto">
          <a:xfrm>
            <a:off x="5833240" y="1435039"/>
            <a:ext cx="2975496" cy="2663550"/>
          </a:xfrm>
          <a:prstGeom prst="rect">
            <a:avLst/>
          </a:prstGeom>
          <a:noFill/>
        </p:spPr>
      </p:pic>
      <p:pic>
        <p:nvPicPr>
          <p:cNvPr id="5" name="Picture 6" descr="http://ozon-st.cdn.ngenix.net/multimedia/audio_cd_covers/10143537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350472"/>
            <a:ext cx="2143140" cy="2162967"/>
          </a:xfrm>
          <a:prstGeom prst="rect">
            <a:avLst/>
          </a:prstGeom>
          <a:noFill/>
        </p:spPr>
      </p:pic>
      <p:pic>
        <p:nvPicPr>
          <p:cNvPr id="6" name="Picture 8" descr="https://mormonsoprano.files.wordpress.com/2011/04/hockey-play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86304"/>
            <a:ext cx="1928826" cy="2306519"/>
          </a:xfrm>
          <a:prstGeom prst="rect">
            <a:avLst/>
          </a:prstGeom>
          <a:noFill/>
        </p:spPr>
      </p:pic>
      <p:pic>
        <p:nvPicPr>
          <p:cNvPr id="7" name="Picture 10" descr="http://www.clipartsuggest.com/images/246/girl-soccer-player-silhouette-clipart-panda-free-clipart-images-AYzi3j-clipar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5117" y="1155838"/>
            <a:ext cx="2357454" cy="2357454"/>
          </a:xfrm>
          <a:prstGeom prst="rect">
            <a:avLst/>
          </a:prstGeom>
          <a:noFill/>
        </p:spPr>
      </p:pic>
      <p:pic>
        <p:nvPicPr>
          <p:cNvPr id="8" name="Picture 2" descr="http://www.clipartbest.com/cliparts/yck/e4a/ycke4agcE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395" y="3180741"/>
            <a:ext cx="3071834" cy="347230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555845" y="204952"/>
            <a:ext cx="7351673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55845" y="268042"/>
            <a:ext cx="6563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футболиста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publicdomainpictures.net/pictures/60000/velka/ice-skater-skating-wom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024" r="11806"/>
          <a:stretch>
            <a:fillRect/>
          </a:stretch>
        </p:blipFill>
        <p:spPr bwMode="auto">
          <a:xfrm>
            <a:off x="425669" y="1125935"/>
            <a:ext cx="2440196" cy="2707322"/>
          </a:xfrm>
          <a:prstGeom prst="rect">
            <a:avLst/>
          </a:prstGeom>
          <a:noFill/>
        </p:spPr>
      </p:pic>
      <p:pic>
        <p:nvPicPr>
          <p:cNvPr id="4" name="Picture 4" descr="http://i2.wp.com/leveton.su/wp-content/uploads/2014/01/leveton-lignj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5" r="10811"/>
          <a:stretch>
            <a:fillRect/>
          </a:stretch>
        </p:blipFill>
        <p:spPr bwMode="auto">
          <a:xfrm>
            <a:off x="5833240" y="1435039"/>
            <a:ext cx="2975496" cy="2663550"/>
          </a:xfrm>
          <a:prstGeom prst="rect">
            <a:avLst/>
          </a:prstGeom>
          <a:noFill/>
        </p:spPr>
      </p:pic>
      <p:pic>
        <p:nvPicPr>
          <p:cNvPr id="5" name="Picture 6" descr="http://ozon-st.cdn.ngenix.net/multimedia/audio_cd_covers/10143537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350472"/>
            <a:ext cx="2143140" cy="2162967"/>
          </a:xfrm>
          <a:prstGeom prst="rect">
            <a:avLst/>
          </a:prstGeom>
          <a:noFill/>
        </p:spPr>
      </p:pic>
      <p:pic>
        <p:nvPicPr>
          <p:cNvPr id="6" name="Picture 8" descr="https://mormonsoprano.files.wordpress.com/2011/04/hockey-play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86304"/>
            <a:ext cx="1928826" cy="2306519"/>
          </a:xfrm>
          <a:prstGeom prst="rect">
            <a:avLst/>
          </a:prstGeom>
          <a:noFill/>
        </p:spPr>
      </p:pic>
      <p:pic>
        <p:nvPicPr>
          <p:cNvPr id="7" name="Picture 10" descr="http://www.clipartsuggest.com/images/246/girl-soccer-player-silhouette-clipart-panda-free-clipart-images-AYzi3j-clipar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5117" y="1155838"/>
            <a:ext cx="2357454" cy="2357454"/>
          </a:xfrm>
          <a:prstGeom prst="rect">
            <a:avLst/>
          </a:prstGeom>
          <a:noFill/>
        </p:spPr>
      </p:pic>
      <p:pic>
        <p:nvPicPr>
          <p:cNvPr id="8" name="Picture 2" descr="http://www.clipartbest.com/cliparts/yck/e4a/ycke4agcE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395" y="3180741"/>
            <a:ext cx="3071834" cy="347230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466193" y="204952"/>
            <a:ext cx="7441325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55379" y="268042"/>
            <a:ext cx="6463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хоккеиста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3_физкульт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</p:spPr>
      </p:pic>
      <p:pic>
        <p:nvPicPr>
          <p:cNvPr id="3" name="Picture 2" descr="http://www.publicdomainpictures.net/pictures/60000/velka/ice-skater-skating-wom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024" r="11806"/>
          <a:stretch>
            <a:fillRect/>
          </a:stretch>
        </p:blipFill>
        <p:spPr bwMode="auto">
          <a:xfrm>
            <a:off x="425669" y="1125935"/>
            <a:ext cx="2440196" cy="2707322"/>
          </a:xfrm>
          <a:prstGeom prst="rect">
            <a:avLst/>
          </a:prstGeom>
          <a:noFill/>
        </p:spPr>
      </p:pic>
      <p:pic>
        <p:nvPicPr>
          <p:cNvPr id="4" name="Picture 4" descr="http://i2.wp.com/leveton.su/wp-content/uploads/2014/01/leveton-lignj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5" r="10811"/>
          <a:stretch>
            <a:fillRect/>
          </a:stretch>
        </p:blipFill>
        <p:spPr bwMode="auto">
          <a:xfrm>
            <a:off x="5833240" y="1435039"/>
            <a:ext cx="2975496" cy="2663550"/>
          </a:xfrm>
          <a:prstGeom prst="rect">
            <a:avLst/>
          </a:prstGeom>
          <a:noFill/>
        </p:spPr>
      </p:pic>
      <p:pic>
        <p:nvPicPr>
          <p:cNvPr id="5" name="Picture 6" descr="http://ozon-st.cdn.ngenix.net/multimedia/audio_cd_covers/101435379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350472"/>
            <a:ext cx="2143140" cy="2162967"/>
          </a:xfrm>
          <a:prstGeom prst="rect">
            <a:avLst/>
          </a:prstGeom>
          <a:noFill/>
        </p:spPr>
      </p:pic>
      <p:pic>
        <p:nvPicPr>
          <p:cNvPr id="6" name="Picture 8" descr="https://mormonsoprano.files.wordpress.com/2011/04/hockey-playe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286304"/>
            <a:ext cx="1928826" cy="2306519"/>
          </a:xfrm>
          <a:prstGeom prst="rect">
            <a:avLst/>
          </a:prstGeom>
          <a:noFill/>
        </p:spPr>
      </p:pic>
      <p:pic>
        <p:nvPicPr>
          <p:cNvPr id="7" name="Picture 10" descr="http://www.clipartsuggest.com/images/246/girl-soccer-player-silhouette-clipart-panda-free-clipart-images-AYzi3j-clipar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5117" y="1155838"/>
            <a:ext cx="2357454" cy="2357454"/>
          </a:xfrm>
          <a:prstGeom prst="rect">
            <a:avLst/>
          </a:prstGeom>
          <a:noFill/>
        </p:spPr>
      </p:pic>
      <p:pic>
        <p:nvPicPr>
          <p:cNvPr id="8" name="Picture 2" descr="http://www.clipartbest.com/cliparts/yck/e4a/ycke4agcE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395" y="3180741"/>
            <a:ext cx="3071834" cy="347230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466193" y="204952"/>
            <a:ext cx="7441325" cy="614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55379" y="268042"/>
            <a:ext cx="6463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теннисиста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кликни по  изображению!</a:t>
            </a:r>
          </a:p>
        </p:txBody>
      </p:sp>
      <p:pic>
        <p:nvPicPr>
          <p:cNvPr id="12" name="Picture 4" descr="https://rumahdijual.biz.id/assets/images/logo/blue-home-page-icon-png-16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21006"/>
            <a:ext cx="740979" cy="73699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6" descr="https://cdn.vectorstock.com/i/thumb-large/57/49/300574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38710"/>
            <a:ext cx="709448" cy="74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6.alesmani.com/attachments/Image/forward.png?139116527782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0317" y="6164317"/>
            <a:ext cx="693682" cy="69368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519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Илона</cp:lastModifiedBy>
  <cp:revision>76</cp:revision>
  <dcterms:created xsi:type="dcterms:W3CDTF">2013-11-19T05:52:05Z</dcterms:created>
  <dcterms:modified xsi:type="dcterms:W3CDTF">2017-10-08T04:19:03Z</dcterms:modified>
</cp:coreProperties>
</file>