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63" r:id="rId2"/>
    <p:sldId id="257" r:id="rId3"/>
    <p:sldId id="264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74C2-79D7-41B9-BE54-465683DDB0B9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F95BB-0679-48A8-835B-273022547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95BB-0679-48A8-835B-27302254798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A3EC-AEA7-455E-81FB-B9EB801E922C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CAE4-FB2A-4433-B3FC-B967668E6BBC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A153-A8B6-42C4-BD91-AA94299836D0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664-D1D7-49D1-8DE9-15E957432EE2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6287-A7A9-4DC7-9ECB-69DB3D66ACC3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E720-4DC4-4FF0-BA26-3CD2BD13C30B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E5FC-4A18-49CA-8118-1CD0D2473D87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1005-9520-4EEF-AB0B-E9CEBA026689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3C88-831B-4733-8361-0B04109E5A21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F230-1295-4A20-A570-6E24EBC916E5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285E-7E1F-497D-A166-86C29A21722B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2F1A5-62D5-4EE0-8797-3DA6F87952FC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4.jpeg"/><Relationship Id="rId18" Type="http://schemas.openxmlformats.org/officeDocument/2006/relationships/image" Target="../media/image9.png"/><Relationship Id="rId26" Type="http://schemas.openxmlformats.org/officeDocument/2006/relationships/image" Target="../media/image16.png"/><Relationship Id="rId3" Type="http://schemas.openxmlformats.org/officeDocument/2006/relationships/audio" Target="../media/audio3.wav"/><Relationship Id="rId21" Type="http://schemas.openxmlformats.org/officeDocument/2006/relationships/image" Target="../media/image11.png"/><Relationship Id="rId7" Type="http://schemas.openxmlformats.org/officeDocument/2006/relationships/audio" Target="../media/audio7.wav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5" Type="http://schemas.openxmlformats.org/officeDocument/2006/relationships/image" Target="../media/image15.png"/><Relationship Id="rId2" Type="http://schemas.openxmlformats.org/officeDocument/2006/relationships/audio" Target="../media/audio2.wav"/><Relationship Id="rId16" Type="http://schemas.openxmlformats.org/officeDocument/2006/relationships/image" Target="../media/image7.png"/><Relationship Id="rId20" Type="http://schemas.openxmlformats.org/officeDocument/2006/relationships/image" Target="../media/image1.png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image" Target="../media/image2.jpeg"/><Relationship Id="rId24" Type="http://schemas.openxmlformats.org/officeDocument/2006/relationships/image" Target="../media/image14.png"/><Relationship Id="rId5" Type="http://schemas.openxmlformats.org/officeDocument/2006/relationships/audio" Target="../media/audio5.wav"/><Relationship Id="rId15" Type="http://schemas.openxmlformats.org/officeDocument/2006/relationships/image" Target="../media/image6.png"/><Relationship Id="rId23" Type="http://schemas.openxmlformats.org/officeDocument/2006/relationships/image" Target="../media/image13.png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png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ira-scrap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png-images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06"/>
            <a:ext cx="9144000" cy="684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907754"/>
          </a:xfrm>
        </p:spPr>
        <p:txBody>
          <a:bodyPr>
            <a:normAutofit fontScale="90000"/>
          </a:bodyPr>
          <a:lstStyle/>
          <a:p>
            <a:r>
              <a:rPr lang="ru-RU" sz="2200" b="1" u="sng" dirty="0" smtClean="0"/>
              <a:t>Произведения для заучивания наизусть</a:t>
            </a:r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sz="2200" b="1" u="sng" dirty="0" smtClean="0"/>
              <a:t>для детей старшего дошкольного возраста (5-6 лет) </a:t>
            </a:r>
            <a:br>
              <a:rPr lang="ru-RU" sz="2200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Отрывок из стихотворения Сурикова З.И. «Детство»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>
            <a:normAutofit/>
          </a:bodyPr>
          <a:lstStyle/>
          <a:p>
            <a:r>
              <a:rPr lang="ru-RU" sz="2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Темлянцева Эльмира Ханифовна</a:t>
            </a:r>
            <a:b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b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МДБОУ «ЦРРДС» г.Усинска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Tm="722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66b9352bd593ac33adc4ea5680517e9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467544" y="116632"/>
            <a:ext cx="203200" cy="2032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827584" y="116632"/>
            <a:ext cx="203200" cy="2032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1187624" y="188640"/>
            <a:ext cx="203200" cy="2032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1619672" y="188640"/>
            <a:ext cx="203200" cy="2032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1979712" y="116632"/>
            <a:ext cx="203200" cy="2032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6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2339752" y="116632"/>
            <a:ext cx="203200" cy="2032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7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2627784" y="116632"/>
            <a:ext cx="203200" cy="2032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8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2915816" y="116632"/>
            <a:ext cx="203200" cy="203200"/>
          </a:xfrm>
          <a:prstGeom prst="rect">
            <a:avLst/>
          </a:prstGeom>
        </p:spPr>
      </p:pic>
      <p:pic>
        <p:nvPicPr>
          <p:cNvPr id="11" name="Picture 2" descr="C:\Users\user\Pictures\ab3a56c04042fded4fbbbd456be93d3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5" descr="снеговики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76056" y="4653136"/>
            <a:ext cx="1182335" cy="2073028"/>
          </a:xfrm>
          <a:prstGeom prst="rect">
            <a:avLst/>
          </a:prstGeom>
          <a:noFill/>
        </p:spPr>
      </p:pic>
      <p:pic>
        <p:nvPicPr>
          <p:cNvPr id="16" name="Picture 9" descr="снеговик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62750" y="5048249"/>
            <a:ext cx="2381250" cy="1809751"/>
          </a:xfrm>
          <a:prstGeom prst="rect">
            <a:avLst/>
          </a:prstGeom>
          <a:noFill/>
        </p:spPr>
      </p:pic>
      <p:pic>
        <p:nvPicPr>
          <p:cNvPr id="18" name="Picture 11" descr="сугробы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980728"/>
            <a:ext cx="9144000" cy="3672408"/>
          </a:xfrm>
          <a:prstGeom prst="rect">
            <a:avLst/>
          </a:prstGeom>
          <a:noFill/>
        </p:spPr>
      </p:pic>
      <p:pic>
        <p:nvPicPr>
          <p:cNvPr id="19" name="Picture 15" descr="http://img-fotki.yandex.ru/get/9317/16969765.193/0_7d63d_a03213aa_M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814290" flipH="1">
            <a:off x="3080152" y="981555"/>
            <a:ext cx="2592288" cy="1095376"/>
          </a:xfrm>
          <a:prstGeom prst="rect">
            <a:avLst/>
          </a:prstGeom>
          <a:noFill/>
        </p:spPr>
      </p:pic>
      <p:pic>
        <p:nvPicPr>
          <p:cNvPr id="20" name="Picture 3" descr="зимние дети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5536" y="4869160"/>
            <a:ext cx="2381250" cy="1733551"/>
          </a:xfrm>
          <a:prstGeom prst="rect">
            <a:avLst/>
          </a:prstGeom>
          <a:noFill/>
        </p:spPr>
      </p:pic>
      <p:pic>
        <p:nvPicPr>
          <p:cNvPr id="21" name="Picture 2" descr="C:\Users\user\Pictures\ab3a56c04042fded4fbbbd456be93d3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13" descr="http://img-fotki.yandex.ru/get/9830/16969765.1c3/0_88ff3_55cb2eb7_L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23728" y="3861048"/>
            <a:ext cx="7020272" cy="2996952"/>
          </a:xfrm>
          <a:prstGeom prst="rect">
            <a:avLst/>
          </a:prstGeom>
          <a:noFill/>
        </p:spPr>
      </p:pic>
      <p:pic>
        <p:nvPicPr>
          <p:cNvPr id="23" name="Picture 15" descr="http://img-fotki.yandex.ru/get/9317/16969765.193/0_7d63d_a03213aa_M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00192" y="4437112"/>
            <a:ext cx="2381250" cy="1008112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8606"/>
            <a:ext cx="9144000" cy="684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5" descr="санки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1520" y="3645024"/>
            <a:ext cx="2088232" cy="504056"/>
          </a:xfrm>
          <a:prstGeom prst="rect">
            <a:avLst/>
          </a:prstGeom>
          <a:noFill/>
        </p:spPr>
      </p:pic>
      <p:pic>
        <p:nvPicPr>
          <p:cNvPr id="28" name="Picture 17" descr="http://img-fotki.yandex.ru/get/9515/16969765.194/0_7d64e_4171fa13_M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5112880">
            <a:off x="1655113" y="3449466"/>
            <a:ext cx="952500" cy="2247901"/>
          </a:xfrm>
          <a:prstGeom prst="rect">
            <a:avLst/>
          </a:prstGeom>
          <a:noFill/>
        </p:spPr>
      </p:pic>
      <p:pic>
        <p:nvPicPr>
          <p:cNvPr id="29" name="Picture 11" descr="http://img-fotki.yandex.ru/get/8/16969765.a/0_6246f_d4e0164d_M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788024" y="2204864"/>
            <a:ext cx="2808313" cy="2763381"/>
          </a:xfrm>
          <a:prstGeom prst="rect">
            <a:avLst/>
          </a:prstGeom>
          <a:noFill/>
        </p:spPr>
      </p:pic>
      <p:pic>
        <p:nvPicPr>
          <p:cNvPr id="30" name="Picture 3" descr="http://img-fotki.yandex.ru/get/9301/16969765.195/0_7d68b_d70d4923_M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491880" y="4437112"/>
            <a:ext cx="1596808" cy="2159894"/>
          </a:xfrm>
          <a:prstGeom prst="rect">
            <a:avLst/>
          </a:prstGeom>
          <a:noFill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4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5" descr="санки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259632" y="3861048"/>
            <a:ext cx="2381250" cy="904876"/>
          </a:xfrm>
          <a:prstGeom prst="rect">
            <a:avLst/>
          </a:prstGeom>
          <a:noFill/>
        </p:spPr>
      </p:pic>
      <p:pic>
        <p:nvPicPr>
          <p:cNvPr id="34" name="Picture 17" descr="http://img-fotki.yandex.ru/get/9515/16969765.194/0_7d64e_4171fa13_M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707904" y="1340768"/>
            <a:ext cx="1384548" cy="3267535"/>
          </a:xfrm>
          <a:prstGeom prst="rect">
            <a:avLst/>
          </a:prstGeom>
          <a:noFill/>
        </p:spPr>
      </p:pic>
      <p:pic>
        <p:nvPicPr>
          <p:cNvPr id="35" name="Picture 9" descr="сугробы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427984" y="2132856"/>
            <a:ext cx="576064" cy="267085"/>
          </a:xfrm>
          <a:prstGeom prst="rect">
            <a:avLst/>
          </a:prstGeom>
          <a:noFill/>
        </p:spPr>
      </p:pic>
      <p:pic>
        <p:nvPicPr>
          <p:cNvPr id="36" name="Picture 9" descr="сугробы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23928" y="2276872"/>
            <a:ext cx="576064" cy="267085"/>
          </a:xfrm>
          <a:prstGeom prst="rect">
            <a:avLst/>
          </a:prstGeom>
          <a:noFill/>
        </p:spPr>
      </p:pic>
      <p:pic>
        <p:nvPicPr>
          <p:cNvPr id="37" name="Picture 9" descr="сугробы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283968" y="2636912"/>
            <a:ext cx="576064" cy="267085"/>
          </a:xfrm>
          <a:prstGeom prst="rect">
            <a:avLst/>
          </a:prstGeom>
          <a:noFill/>
        </p:spPr>
      </p:pic>
      <p:pic>
        <p:nvPicPr>
          <p:cNvPr id="38" name="Picture 9" descr="сугробы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139952" y="2924944"/>
            <a:ext cx="576064" cy="267085"/>
          </a:xfrm>
          <a:prstGeom prst="rect">
            <a:avLst/>
          </a:prstGeom>
          <a:noFill/>
        </p:spPr>
      </p:pic>
      <p:pic>
        <p:nvPicPr>
          <p:cNvPr id="39" name="Picture 9" descr="сугробы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499992" y="3789040"/>
            <a:ext cx="576064" cy="267085"/>
          </a:xfrm>
          <a:prstGeom prst="rect">
            <a:avLst/>
          </a:prstGeom>
          <a:noFill/>
        </p:spPr>
      </p:pic>
      <p:pic>
        <p:nvPicPr>
          <p:cNvPr id="40" name="Picture 9" descr="сугробы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95936" y="3861048"/>
            <a:ext cx="576064" cy="267085"/>
          </a:xfrm>
          <a:prstGeom prst="rect">
            <a:avLst/>
          </a:prstGeom>
          <a:noFill/>
        </p:spPr>
      </p:pic>
      <p:pic>
        <p:nvPicPr>
          <p:cNvPr id="41" name="Picture 3" descr="vintage children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830828" y="3140968"/>
            <a:ext cx="4313172" cy="3536801"/>
          </a:xfrm>
          <a:prstGeom prst="rect">
            <a:avLst/>
          </a:prstGeom>
          <a:noFill/>
        </p:spPr>
      </p:pic>
      <p:sp>
        <p:nvSpPr>
          <p:cNvPr id="42" name="Нижний колонтитул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</p:spTree>
  </p:cSld>
  <p:clrMapOvr>
    <a:masterClrMapping/>
  </p:clrMapOvr>
  <p:transition advTm="340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1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5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75 0.04606 L 0.71441 0.45555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20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153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C -0.00451 0.00069 -0.00903 0.00046 -0.01337 0.00185 C -0.01805 0.00347 -0.02153 0.01018 -0.02552 0.01342 C -0.02708 0.02036 -0.03142 0.02475 -0.03437 0.031 C -0.03594 0.04025 -0.03767 0.04997 -0.03976 0.05899 C -0.03976 0.06269 -0.03646 0.13787 -0.05087 0.15105 C -0.05521 0.15499 -0.06493 0.15475 -0.06944 0.15545 C -0.07083 0.15637 -0.07222 0.15846 -0.07378 0.15846 C -0.08472 0.15846 -0.09601 0.15799 -0.10677 0.15545 C -0.1151 0.15337 -0.11614 0.1455 -0.12118 0.13949 C -0.14757 0.10803 -0.11059 0.15637 -0.13542 0.12329 C -0.13802 0.11982 -0.13733 0.11728 -0.14097 0.1145 C -0.14305 0.11312 -0.14531 0.11265 -0.14757 0.11173 C -0.15764 0.09345 -0.1434 0.11635 -0.15625 0.10433 C -0.15764 0.10317 -0.15729 0.10016 -0.15851 0.09854 C -0.16285 0.09276 -0.17569 0.08513 -0.1816 0.08235 C -0.18785 0.07402 -0.19722 0.07611 -0.20573 0.07495 C -0.21476 0.07379 -0.22569 0.07194 -0.23437 0.07055 C -0.24566 0.07102 -0.25712 0.07032 -0.2684 0.07217 C -0.26996 0.0724 -0.27049 0.07518 -0.2717 0.07657 C -0.2776 0.08304 -0.28351 0.08744 -0.28819 0.09554 C -0.28958 0.10178 -0.29132 0.10548 -0.29479 0.11011 C -0.29722 0.12052 -0.29549 0.11635 -0.29913 0.12329 C -0.30104 0.13162 -0.30677 0.14226 -0.31128 0.14828 C -0.31302 0.15522 -0.31562 0.15846 -0.31996 0.16285 C -0.32257 0.17488 -0.31892 0.16378 -0.32448 0.17002 C -0.3283 0.17442 -0.32587 0.17719 -0.33108 0.18159 C -0.3342 0.18806 -0.33924 0.18968 -0.34305 0.19477 C -0.34444 0.19662 -0.34739 0.20125 -0.34965 0.20217 C -0.35174 0.2031 -0.35399 0.2031 -0.35625 0.20356 C -0.36337 0.20703 -0.37101 0.20611 -0.3783 0.20796 C -0.38194 0.2105 -0.38542 0.21212 -0.38924 0.21397 C -0.39062 0.21536 -0.39201 0.21721 -0.39358 0.21837 C -0.39496 0.21929 -0.39809 0.21976 -0.39809 0.21999 " pathEditMode="relative" rAng="0" ptsTypes="fffffffffffffffffffffffffffffffff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856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6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19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722"/>
                            </p:stCondLst>
                            <p:childTnLst>
                              <p:par>
                                <p:cTn id="8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8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555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8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8378"/>
                            </p:stCondLst>
                            <p:childTnLst>
                              <p:par>
                                <p:cTn id="1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41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1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06"/>
            <a:ext cx="9144000" cy="684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Текст озвучивал: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Владимир </a:t>
            </a:r>
            <a:r>
              <a:rPr lang="ru-RU" b="1" dirty="0" err="1" smtClean="0"/>
              <a:t>Темлянцев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</p:spTree>
  </p:cSld>
  <p:clrMapOvr>
    <a:masterClrMapping/>
  </p:clrMapOvr>
  <p:transition advTm="332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06"/>
            <a:ext cx="9144000" cy="684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132856"/>
            <a:ext cx="7772400" cy="136207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772400" cy="338437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Интернет ресурсы: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Клипарты</a:t>
            </a:r>
            <a:r>
              <a:rPr lang="ru-RU" sz="3200" dirty="0" smtClean="0">
                <a:solidFill>
                  <a:schemeClr val="tx1"/>
                </a:solidFill>
              </a:rPr>
              <a:t> -</a:t>
            </a:r>
            <a:r>
              <a:rPr lang="ru-RU" sz="4400" b="1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hlinkClick r:id="rId3"/>
              </a:rPr>
              <a:t>http://kira-scrap.ru/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hlinkClick r:id="rId4"/>
              </a:rPr>
              <a:t>http://png-images.ru/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</p:spTree>
  </p:cSld>
  <p:clrMapOvr>
    <a:masterClrMapping/>
  </p:clrMapOvr>
  <p:transition advTm="519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32</Words>
  <Application>Microsoft Office PowerPoint</Application>
  <PresentationFormat>Экран (4:3)</PresentationFormat>
  <Paragraphs>11</Paragraphs>
  <Slides>4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Произведения для заучивания наизусть для детей старшего дошкольного возраста (5-6 лет)   Отрывок из стихотворения Сурикова З.И. «Детство» </vt:lpstr>
      <vt:lpstr>Слайд 2</vt:lpstr>
      <vt:lpstr>Текст озвучивал:  Владимир Темлянцев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2016-10-16T17:54:58Z</dcterms:created>
  <dcterms:modified xsi:type="dcterms:W3CDTF">2017-03-31T16:22:24Z</dcterms:modified>
</cp:coreProperties>
</file>