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5" r:id="rId4"/>
    <p:sldId id="263" r:id="rId5"/>
    <p:sldId id="264" r:id="rId6"/>
    <p:sldId id="267" r:id="rId7"/>
    <p:sldId id="269" r:id="rId8"/>
    <p:sldId id="268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microsoft.com/office/2007/relationships/hdphoto" Target="../media/hdphoto9.wdp"/><Relationship Id="rId26" Type="http://schemas.openxmlformats.org/officeDocument/2006/relationships/image" Target="../media/image18.gif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17" Type="http://schemas.openxmlformats.org/officeDocument/2006/relationships/image" Target="../media/image14.png"/><Relationship Id="rId25" Type="http://schemas.openxmlformats.org/officeDocument/2006/relationships/image" Target="../media/image6.png"/><Relationship Id="rId2" Type="http://schemas.openxmlformats.org/officeDocument/2006/relationships/image" Target="../media/image1.jpe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24" Type="http://schemas.openxmlformats.org/officeDocument/2006/relationships/image" Target="../media/image5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image" Target="../media/image20.png"/><Relationship Id="rId10" Type="http://schemas.microsoft.com/office/2007/relationships/hdphoto" Target="../media/hdphoto5.wdp"/><Relationship Id="rId19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0.png"/><Relationship Id="rId3" Type="http://schemas.openxmlformats.org/officeDocument/2006/relationships/image" Target="../media/image23.jpe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microsoft.com/office/2007/relationships/hdphoto" Target="../media/hdphoto12.wdp"/><Relationship Id="rId10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5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12" Type="http://schemas.microsoft.com/office/2007/relationships/hdphoto" Target="../media/hdphoto9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microsoft.com/office/2007/relationships/hdphoto" Target="../media/hdphoto8.wdp"/><Relationship Id="rId4" Type="http://schemas.openxmlformats.org/officeDocument/2006/relationships/image" Target="../media/image30.jpeg"/><Relationship Id="rId9" Type="http://schemas.openxmlformats.org/officeDocument/2006/relationships/image" Target="../media/image33.png"/><Relationship Id="rId1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8.png"/><Relationship Id="rId10" Type="http://schemas.openxmlformats.org/officeDocument/2006/relationships/image" Target="../media/image18.gif"/><Relationship Id="rId4" Type="http://schemas.openxmlformats.org/officeDocument/2006/relationships/image" Target="../media/image37.jpe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4;&#1086;&#1088;&#1089;&#1082;&#1072;&#1103;%20&#1082;&#1072;&#1087;&#1091;&#1089;&#1090;&#1072;&amp;img_url=http://images.ua.prom.st/193583763_w640_h2048__.jpg?PIMAGE_ID=193583763&amp;pos=9&amp;rpt=simage" TargetMode="External"/><Relationship Id="rId13" Type="http://schemas.openxmlformats.org/officeDocument/2006/relationships/hyperlink" Target="https://yandex.ru/images/search?text=&#1087;&#1086;&#1084;&#1080;&#1076;&#1086;&#1088;&amp;img_url=http://dl.mehrad-co.com/src/Gallery/PritablePhoto/Photo/Fruit/Fruit-273-www.mehrad-co.com(L).jpg&amp;pos=3&amp;rpt=simage" TargetMode="External"/><Relationship Id="rId18" Type="http://schemas.openxmlformats.org/officeDocument/2006/relationships/hyperlink" Target="https://yandex.ru/images/search?text=&#1089;&#1083;&#1080;&#1074;&#1072;&amp;img_url=http://www.themagicoflife.info/wp-content/uploads/2016/03/plum_PNG8673.png&amp;pos=11&amp;rpt=simage" TargetMode="External"/><Relationship Id="rId3" Type="http://schemas.openxmlformats.org/officeDocument/2006/relationships/hyperlink" Target="https://yandex.ru/images/search?text=&#1082;&#1091;&#1082;&#1091;&#1088;&#1091;&#1079;&#1072;%20&#1082;&#1086;&#1085;&#1089;&#1077;&#1088;&#1074;&#1080;&#1088;&#1086;&#1074;&#1072;&#1085;&#1085;&#1072;&#1103;&amp;img_url=https://tvoytrofey.ru/uploads/images/01/21/71/2015/11/29/1beafc.jpg&amp;pos=20&amp;rpt=simage" TargetMode="External"/><Relationship Id="rId7" Type="http://schemas.openxmlformats.org/officeDocument/2006/relationships/hyperlink" Target="https://yandex.ru/images/search?p=1&amp;text=&#1082;&#1072;&#1088;&#1090;&#1086;&#1092;&#1077;&#1083;&#1100;%20&#1086;&#1090;&#1074;&#1072;&#1088;&#1085;&#1086;&#1081;&amp;img_url=http://thefoodpornographer.com/wp-content/uploads/2007/02/377102884.jpg&amp;pos=31&amp;rpt=simage" TargetMode="External"/><Relationship Id="rId12" Type="http://schemas.openxmlformats.org/officeDocument/2006/relationships/hyperlink" Target="https://yandex.ru/images/search?p=2&amp;text=&#1089;&#1099;&#1088;&amp;img_url=http://www.chef-choice.com/dynimage/imginternalspecialoffergallerylarge/911/image.jpg&amp;pos=75&amp;rpt=simage" TargetMode="External"/><Relationship Id="rId17" Type="http://schemas.openxmlformats.org/officeDocument/2006/relationships/hyperlink" Target="https://yandex.ru/images/search?text=&#1073;&#1072;&#1073;&#1082;&#1072;%20&#1080;%20&#1076;&#1077;&#1076;&#1082;&#1072;%20&#1080;&#1079;%20&#1089;&#1082;&#1072;&#1079;&#1082;&#1080;%20&#1082;&#1086;&#1083;&#1086;&#1073;&#1086;&#1082;&amp;img_url=https://fs00.infourok.ru/images/doc/79/95010/hello_html_m1ac67422.png&amp;pos=4&amp;rpt=simage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yandex.ru/images/search?p=1&amp;text=&#1073;&#1072;&#1090;&#1086;&#1085;&amp;img_url=http://img-fotki.yandex.ru/get/9507/16969765.192/0_7d2c7_12b85395_orig.png&amp;pos=44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84;&#1086;&#1088;&#1082;&#1086;&#1074;&#1100;&amp;img_url=https://spasau.ru/wp-content/uploads/2016/06/sm1666132160.jpg.png&amp;pos=9&amp;rpt=simage" TargetMode="External"/><Relationship Id="rId11" Type="http://schemas.openxmlformats.org/officeDocument/2006/relationships/hyperlink" Target="https://yandex.ru/images/search?text=&#1091;&#1082;&#1088;&#1086;&#1087;&amp;img_url=http://eco-zdravoe.ru/uploads/products/56e17d51457bbukrop.jpg&amp;pos=11&amp;rpt=simage" TargetMode="External"/><Relationship Id="rId5" Type="http://schemas.openxmlformats.org/officeDocument/2006/relationships/hyperlink" Target="https://yandex.ru/images/search?text=&#1089;&#1074;&#1105;&#1082;&#1083;&#1072;&amp;img_url=https://giftsofgaia.files.wordpress.com/2013/07/beetroot.jpg&amp;pos=5&amp;rpt=simage" TargetMode="External"/><Relationship Id="rId15" Type="http://schemas.openxmlformats.org/officeDocument/2006/relationships/hyperlink" Target="https://yandex.ru/images/search?text=&#1103;&#1081;&#1094;&#1086;&amp;img_url=http://skolko-kkal.ru/wp-content/uploads/2012/03/iaitso.jpg&amp;pos=2&amp;rpt=simage" TargetMode="External"/><Relationship Id="rId10" Type="http://schemas.openxmlformats.org/officeDocument/2006/relationships/hyperlink" Target="https://yandex.ru/images/search?text=&#1087;&#1077;&#1090;&#1088;&#1091;&#1096;&#1082;&#1072;&amp;img_url=https://narodnymi.com/wp-content/uploads/2016/02/petrushka.jpg&amp;pos=1&amp;rpt=simage" TargetMode="External"/><Relationship Id="rId4" Type="http://schemas.openxmlformats.org/officeDocument/2006/relationships/hyperlink" Target="https://yandex.ru/images/search?text=&#1073;&#1072;&#1075;&#1077;&#1090;%20&#1073;&#1072;&#1090;&#1086;&#1085;&amp;img_url=http://www.samura.ru/media/2014/03/14/baget-s-cyplyonkom2.jpg&amp;pos=29&amp;rpt=simage" TargetMode="External"/><Relationship Id="rId9" Type="http://schemas.openxmlformats.org/officeDocument/2006/relationships/hyperlink" Target="https://yandex.ru/images/search?p=1&amp;text=&#1084;&#1072;&#1089;&#1083;&#1080;&#1085;&#1099;&amp;img_url=http://static3.depositphotos.com/1003598/162/i/950/depositphotos_1627582-Olives-with-leaf.jpg&amp;pos=37&amp;rpt=simage" TargetMode="External"/><Relationship Id="rId14" Type="http://schemas.openxmlformats.org/officeDocument/2006/relationships/hyperlink" Target="https://yandex.ru/images/search?text=&#1075;&#1088;&#1072;&#1085;&#1072;&#1090;&amp;img_url=http://pngimg.com/upload/pomegranate_PNG8650.png&amp;pos=21&amp;rpt=simag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она Юрьевна\Desktop\овощи\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Илона Юрьевна\Desktop\овощи\Новая папка\IMG_4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214422"/>
            <a:ext cx="4698854" cy="34534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35716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Волшебная тарелка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5852" y="4714884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Автор:  </a:t>
            </a:r>
            <a:r>
              <a:rPr lang="ru-RU" alt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Роженцова</a:t>
            </a:r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Наталья Михайловна  (</a:t>
            </a:r>
            <a:r>
              <a:rPr lang="ru-RU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мама</a:t>
            </a:r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</a:p>
          <a:p>
            <a:r>
              <a:rPr lang="ru-RU" alt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Роженцов</a:t>
            </a:r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Алексей Александрович , 6 лет (</a:t>
            </a:r>
            <a:r>
              <a:rPr lang="ru-RU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ребёнок- инвалид</a:t>
            </a:r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Черныш Людмила Викторовна (</a:t>
            </a:r>
            <a:r>
              <a:rPr lang="ru-RU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 группы детей со сложным дефектом</a:t>
            </a:r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МБДОУ </a:t>
            </a:r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«ЦРРДС» </a:t>
            </a:r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г.Усинска</a:t>
            </a:r>
          </a:p>
          <a:p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Адрес:  </a:t>
            </a:r>
            <a:r>
              <a:rPr lang="ru-RU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169710,  Республика Коми, г.Усинск, ул.Строителей, 11 б </a:t>
            </a:r>
          </a:p>
          <a:p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Телефон:  </a:t>
            </a:r>
            <a:r>
              <a:rPr lang="ru-RU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 (82144) 43-0-88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2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она Юрьевна\Desktop\овощи\Искусство на тарелке\img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5" name="Picture 2" descr="C:\Users\Илона Юрьевна\Desktop\овощи\r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412040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лона Юрьевна\Downloads\156456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97604">
            <a:off x="5547592" y="2851213"/>
            <a:ext cx="2361656" cy="34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лона Юрьевна\Downloads\0_87ae9_142253ed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06" y="3038730"/>
            <a:ext cx="1492370" cy="28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66603" y="2297851"/>
            <a:ext cx="5637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Жили-были старик со старухой. Целыми днями работали они на своем огороде: </a:t>
            </a:r>
            <a:r>
              <a:rPr lang="ru-RU" dirty="0" smtClean="0"/>
              <a:t>сажали, пололи</a:t>
            </a:r>
            <a:r>
              <a:rPr lang="ru-RU" dirty="0"/>
              <a:t>, окучивали, собирали урожай.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90872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</a:t>
            </a:r>
            <a:endParaRPr lang="ru-RU" sz="3600" b="1" dirty="0" smtClean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Волшебная тарелка</a:t>
            </a:r>
            <a:endParaRPr lang="ru-RU" sz="40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7717" y="3195140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Скучно им стало </a:t>
            </a:r>
            <a:r>
              <a:rPr lang="ru-RU" dirty="0" smtClean="0"/>
              <a:t>жить вдвоем, </a:t>
            </a:r>
            <a:r>
              <a:rPr lang="ru-RU" dirty="0"/>
              <a:t>и стали </a:t>
            </a:r>
            <a:endParaRPr lang="ru-RU" dirty="0" smtClean="0"/>
          </a:p>
          <a:p>
            <a:pPr algn="ctr"/>
            <a:r>
              <a:rPr lang="ru-RU" dirty="0" smtClean="0"/>
              <a:t>они </a:t>
            </a:r>
            <a:r>
              <a:rPr lang="ru-RU" dirty="0"/>
              <a:t>подумывать, как бы было здорово, если бы у </a:t>
            </a:r>
            <a:r>
              <a:rPr lang="ru-RU" dirty="0" smtClean="0"/>
              <a:t>них была </a:t>
            </a:r>
            <a:r>
              <a:rPr lang="ru-RU" dirty="0"/>
              <a:t>внучка, </a:t>
            </a:r>
            <a:endParaRPr lang="ru-RU" dirty="0" smtClean="0"/>
          </a:p>
          <a:p>
            <a:pPr algn="ctr"/>
            <a:r>
              <a:rPr lang="ru-RU" dirty="0" smtClean="0"/>
              <a:t>и  </a:t>
            </a:r>
            <a:r>
              <a:rPr lang="ru-RU" dirty="0"/>
              <a:t>время </a:t>
            </a:r>
            <a:r>
              <a:rPr lang="ru-RU" dirty="0" smtClean="0"/>
              <a:t>быстрее </a:t>
            </a:r>
            <a:r>
              <a:rPr lang="ru-RU" dirty="0"/>
              <a:t>и веселее пролетало,  и помощница </a:t>
            </a:r>
            <a:r>
              <a:rPr lang="ru-RU" dirty="0" smtClean="0"/>
              <a:t>по   хозяйству </a:t>
            </a:r>
            <a:r>
              <a:rPr lang="ru-RU" dirty="0"/>
              <a:t>им  была.  </a:t>
            </a:r>
            <a:endParaRPr lang="ru-RU" dirty="0" smtClean="0"/>
          </a:p>
          <a:p>
            <a:pPr algn="ctr"/>
            <a:r>
              <a:rPr lang="ru-RU" dirty="0" smtClean="0"/>
              <a:t>Долго, долго </a:t>
            </a:r>
            <a:r>
              <a:rPr lang="ru-RU" dirty="0"/>
              <a:t>они мечтали </a:t>
            </a:r>
            <a:r>
              <a:rPr lang="ru-RU" dirty="0" smtClean="0"/>
              <a:t>о внучке, </a:t>
            </a:r>
          </a:p>
          <a:p>
            <a:pPr algn="ctr"/>
            <a:r>
              <a:rPr lang="ru-RU" dirty="0" smtClean="0"/>
              <a:t>да понимали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что </a:t>
            </a:r>
            <a:r>
              <a:rPr lang="ru-RU" dirty="0"/>
              <a:t>негде ее взять.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она Юрьевна\Desktop\овощи\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Илона Юрьевна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810" b="97738" l="256" r="992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5039" y="4737891"/>
            <a:ext cx="902011" cy="5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vremena-goda.su/uploads/posts/2016-07/1467571065_poleznye-svoystva-morko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6692" l="995" r="9888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13219" y="5586698"/>
            <a:ext cx="1210225" cy="591567"/>
          </a:xfrm>
          <a:prstGeom prst="rect">
            <a:avLst/>
          </a:prstGeom>
          <a:noFill/>
        </p:spPr>
      </p:pic>
      <p:pic>
        <p:nvPicPr>
          <p:cNvPr id="10" name="Picture 10" descr="http://img-fotki.yandex.ru/get/3807/rus941.6e/0_2d90c_7618b022_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800" b="97067" l="0" r="94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59928" y="4648952"/>
            <a:ext cx="963170" cy="722378"/>
          </a:xfrm>
          <a:prstGeom prst="rect">
            <a:avLst/>
          </a:prstGeom>
          <a:noFill/>
        </p:spPr>
      </p:pic>
      <p:pic>
        <p:nvPicPr>
          <p:cNvPr id="11" name="Picture 6" descr="http://selomoe.ru/wp-content/uploads/2016/08/svekl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563" b="99375" l="624" r="9896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0526" y="5459568"/>
            <a:ext cx="982745" cy="652823"/>
          </a:xfrm>
          <a:prstGeom prst="rect">
            <a:avLst/>
          </a:prstGeom>
          <a:noFill/>
        </p:spPr>
      </p:pic>
      <p:pic>
        <p:nvPicPr>
          <p:cNvPr id="12" name="Picture 12" descr="http://www.appel-melle.be/sites/default/files/kooktip/Tomaten_DNA_46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429" b="98000" l="2790" r="974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91714" y="2190877"/>
            <a:ext cx="608443" cy="456986"/>
          </a:xfrm>
          <a:prstGeom prst="rect">
            <a:avLst/>
          </a:prstGeom>
          <a:noFill/>
        </p:spPr>
      </p:pic>
      <p:pic>
        <p:nvPicPr>
          <p:cNvPr id="13" name="Picture 10" descr="http://market-fmcg.ru/media/a/originals/30794_syr_gol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130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98453" y="3753045"/>
            <a:ext cx="974514" cy="648090"/>
          </a:xfrm>
          <a:prstGeom prst="rect">
            <a:avLst/>
          </a:prstGeom>
          <a:noFill/>
        </p:spPr>
      </p:pic>
      <p:pic>
        <p:nvPicPr>
          <p:cNvPr id="14" name="Picture 6" descr="http://fotohood.ru/images/475201_kartinki-s-petrushko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642" b="98358" l="292" r="9927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91359" y="5594299"/>
            <a:ext cx="804777" cy="642595"/>
          </a:xfrm>
          <a:prstGeom prst="rect">
            <a:avLst/>
          </a:prstGeom>
          <a:noFill/>
        </p:spPr>
      </p:pic>
      <p:pic>
        <p:nvPicPr>
          <p:cNvPr id="15" name="Picture 8" descr="http://agentfortgroup.umi.ru/files/ukrop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2703" b="98198" l="0" r="994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7239" y="5453919"/>
            <a:ext cx="925859" cy="616623"/>
          </a:xfrm>
          <a:prstGeom prst="rect">
            <a:avLst/>
          </a:prstGeom>
          <a:noFill/>
        </p:spPr>
      </p:pic>
      <p:pic>
        <p:nvPicPr>
          <p:cNvPr id="16" name="Picture 4" descr="https://im2-tub-ru.yandex.net/i?id=83a5560fa9cf9b7042abc70229281f62&amp;n=33&amp;h=200&amp;w=3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0" b="995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251889">
            <a:off x="3317169" y="3685221"/>
            <a:ext cx="953308" cy="635538"/>
          </a:xfrm>
          <a:prstGeom prst="rect">
            <a:avLst/>
          </a:prstGeom>
          <a:noFill/>
        </p:spPr>
      </p:pic>
      <p:pic>
        <p:nvPicPr>
          <p:cNvPr id="17" name="Picture 16" descr="http://www.playing-field.ru/img/2015/052116/000804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5666" b="92068" l="7400" r="944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6045" y="3143203"/>
            <a:ext cx="620714" cy="438225"/>
          </a:xfrm>
          <a:prstGeom prst="rect">
            <a:avLst/>
          </a:prstGeom>
          <a:noFill/>
        </p:spPr>
      </p:pic>
      <p:pic>
        <p:nvPicPr>
          <p:cNvPr id="19" name="Picture 14" descr="http://pngimg.com/upload/pomegranate_PNG8650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991359" y="4648952"/>
            <a:ext cx="673185" cy="688079"/>
          </a:xfrm>
          <a:prstGeom prst="rect">
            <a:avLst/>
          </a:prstGeom>
          <a:noFill/>
        </p:spPr>
      </p:pic>
      <p:sp>
        <p:nvSpPr>
          <p:cNvPr id="2" name="Овальная выноска 1"/>
          <p:cNvSpPr/>
          <p:nvPr/>
        </p:nvSpPr>
        <p:spPr>
          <a:xfrm>
            <a:off x="395536" y="370160"/>
            <a:ext cx="4595823" cy="1703954"/>
          </a:xfrm>
          <a:prstGeom prst="wedgeEllipseCallout">
            <a:avLst>
              <a:gd name="adj1" fmla="val -18884"/>
              <a:gd name="adj2" fmla="val 760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А  давай,  бабка,  из  овощей  и других продуктов, </a:t>
            </a:r>
            <a:r>
              <a:rPr lang="ru-RU" dirty="0" smtClean="0">
                <a:solidFill>
                  <a:srgbClr val="00B050"/>
                </a:solidFill>
              </a:rPr>
              <a:t>внучку себе сделаем. </a:t>
            </a:r>
            <a:r>
              <a:rPr lang="ru-RU" dirty="0">
                <a:solidFill>
                  <a:srgbClr val="00B050"/>
                </a:solidFill>
              </a:rPr>
              <a:t>И вечер </a:t>
            </a:r>
            <a:r>
              <a:rPr lang="ru-RU" dirty="0" smtClean="0">
                <a:solidFill>
                  <a:srgbClr val="00B050"/>
                </a:solidFill>
              </a:rPr>
              <a:t>быстрее  </a:t>
            </a:r>
            <a:r>
              <a:rPr lang="ru-RU" dirty="0">
                <a:solidFill>
                  <a:srgbClr val="00B050"/>
                </a:solidFill>
              </a:rPr>
              <a:t>у нас  пройдет, и  приятным делом займемся.   </a:t>
            </a:r>
          </a:p>
        </p:txBody>
      </p:sp>
      <p:pic>
        <p:nvPicPr>
          <p:cNvPr id="20" name="Picture 3" descr="C:\Users\Илона Юрьевна\Downloads\15645695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2467" flipH="1">
            <a:off x="123427" y="2017284"/>
            <a:ext cx="2254425" cy="34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Илона Юрьевна\Downloads\0_87ae9_142253ed_ori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9761"/>
            <a:ext cx="1492370" cy="28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3.bp.blogspot.com/-X1SuGnsUUUA/UA7wD8sItZI/AAAAAAAAAMs/xNT-9DJDwOw/s1600/black_beans_2.gi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239" y="4427350"/>
            <a:ext cx="688284" cy="6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vitice.ru/uploads/shop_prod/d94f804ece31bef92c97ed2602ce7a55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01771"/>
            <a:ext cx="731499" cy="48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ьная выноска 25"/>
          <p:cNvSpPr/>
          <p:nvPr/>
        </p:nvSpPr>
        <p:spPr>
          <a:xfrm flipH="1">
            <a:off x="4572001" y="2060848"/>
            <a:ext cx="4104455" cy="1715838"/>
          </a:xfrm>
          <a:prstGeom prst="wedgeEllipseCallout">
            <a:avLst>
              <a:gd name="adj1" fmla="val -19261"/>
              <a:gd name="adj2" fmla="val 762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Возьмём большую плоскую тарелку.  Продукты берём все 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свежие</a:t>
            </a:r>
            <a:r>
              <a:rPr lang="ru-RU" dirty="0">
                <a:solidFill>
                  <a:srgbClr val="00B050"/>
                </a:solidFill>
              </a:rPr>
              <a:t>,  в которых много разных 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полезных витаминов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3082" name="Picture 10" descr="http://img-fotki.yandex.ru/get/9507/16969765.192/0_7d2c7_12b85395_orig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15229">
            <a:off x="2530013" y="1937086"/>
            <a:ext cx="603315" cy="142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mywishlist.ru/pic/i/wish/orig/001/490/538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45" y="1073260"/>
            <a:ext cx="2475562" cy="727863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ramki-photoshop.ru/eda/eda44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479" y="2895939"/>
            <a:ext cx="739238" cy="5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32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она Юрьевна\Desktop\овощи\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лона Юрьевна\Desktop\овощи\Новая папка\DSCN1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647344"/>
            <a:ext cx="3960441" cy="3074094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лона Юрьевна\Desktop\Рисуно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810" b="97738" l="256" r="992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78" y="2234788"/>
            <a:ext cx="1191418" cy="6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vremena-goda.su/uploads/posts/2016-07/1467571065_poleznye-svoystva-morkov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92" l="995" r="9888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25789">
            <a:off x="6573235" y="1297169"/>
            <a:ext cx="1500198" cy="733306"/>
          </a:xfrm>
          <a:prstGeom prst="rect">
            <a:avLst/>
          </a:prstGeom>
          <a:noFill/>
        </p:spPr>
      </p:pic>
      <p:pic>
        <p:nvPicPr>
          <p:cNvPr id="10" name="Picture 2" descr="C:\Users\Илона Юрьевна\Desktop\овощи\Новая папка\DSCN19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8664" y="3140968"/>
            <a:ext cx="3949722" cy="3256740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img-fotki.yandex.ru/get/3807/rus941.6e/0_2d90c_7618b022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800" b="97067" l="0" r="94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1680" y="5251180"/>
            <a:ext cx="1190617" cy="892963"/>
          </a:xfrm>
          <a:prstGeom prst="rect">
            <a:avLst/>
          </a:prstGeom>
          <a:noFill/>
        </p:spPr>
      </p:pic>
      <p:pic>
        <p:nvPicPr>
          <p:cNvPr id="12" name="Picture 6" descr="http://selomoe.ru/wp-content/uploads/2016/08/svekl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563" b="99375" l="624" r="9896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60588" y="3766409"/>
            <a:ext cx="1152128" cy="76534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037078" y="1109247"/>
            <a:ext cx="2393882" cy="461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65146" y="1689523"/>
            <a:ext cx="331111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27539" y="1844824"/>
            <a:ext cx="3054239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6" name="Picture 8" descr="http://vremena-goda.su/uploads/posts/2016-07/1467571065_poleznye-svoystva-morkov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92" l="995" r="9888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047107">
            <a:off x="2286978" y="4417662"/>
            <a:ext cx="1500198" cy="733306"/>
          </a:xfrm>
          <a:prstGeom prst="rect">
            <a:avLst/>
          </a:prstGeom>
          <a:noFill/>
        </p:spPr>
      </p:pic>
      <p:cxnSp>
        <p:nvCxnSpPr>
          <p:cNvPr id="27" name="Прямая со стрелкой 26"/>
          <p:cNvCxnSpPr/>
          <p:nvPr/>
        </p:nvCxnSpPr>
        <p:spPr>
          <a:xfrm flipH="1">
            <a:off x="2771800" y="5157192"/>
            <a:ext cx="2659160" cy="54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707904" y="4885381"/>
            <a:ext cx="14888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286988" y="4149080"/>
            <a:ext cx="3276611" cy="2368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9" name="Picture 10" descr="http://img-fotki.yandex.ru/get/9507/16969765.192/0_7d2c7_12b85395_ori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15229">
            <a:off x="6023085" y="221601"/>
            <a:ext cx="603315" cy="142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080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она Юрьевна\Desktop\овощи\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лона Юрьевна\Desktop\овощи\Новая папка\DSCN1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9932" y="478335"/>
            <a:ext cx="4021385" cy="3024335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лона Юрьевна\Desktop\овощи\Новая папка\DSCN19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123" y="3069989"/>
            <a:ext cx="4059615" cy="3271201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appel-melle.be/sites/default/files/kooktip/Tomaten_DNA_4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29" b="98000" l="2790" r="974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98364" y="1844824"/>
            <a:ext cx="913396" cy="686027"/>
          </a:xfrm>
          <a:prstGeom prst="rect">
            <a:avLst/>
          </a:prstGeom>
          <a:noFill/>
        </p:spPr>
      </p:pic>
      <p:pic>
        <p:nvPicPr>
          <p:cNvPr id="8" name="Picture 10" descr="http://market-fmcg.ru/media/a/originals/30794_syr_go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130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17324" y="846925"/>
            <a:ext cx="1268598" cy="843669"/>
          </a:xfrm>
          <a:prstGeom prst="rect">
            <a:avLst/>
          </a:prstGeom>
          <a:noFill/>
        </p:spPr>
      </p:pic>
      <p:pic>
        <p:nvPicPr>
          <p:cNvPr id="9" name="Picture 6" descr="http://fotohood.ru/images/475201_kartinki-s-petrushko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642" b="98358" l="292" r="9927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8769" y="3810675"/>
            <a:ext cx="1138990" cy="909456"/>
          </a:xfrm>
          <a:prstGeom prst="rect">
            <a:avLst/>
          </a:prstGeom>
          <a:noFill/>
        </p:spPr>
      </p:pic>
      <p:pic>
        <p:nvPicPr>
          <p:cNvPr id="10" name="Picture 8" descr="http://agentfortgroup.umi.ru/files/ukrop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703" b="98198" l="0" r="994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20021" y="4720131"/>
            <a:ext cx="1163434" cy="774847"/>
          </a:xfrm>
          <a:prstGeom prst="rect">
            <a:avLst/>
          </a:prstGeom>
          <a:noFill/>
        </p:spPr>
      </p:pic>
      <p:pic>
        <p:nvPicPr>
          <p:cNvPr id="11" name="Picture 4" descr="https://im2-tub-ru.yandex.net/i?id=83a5560fa9cf9b7042abc70229281f62&amp;n=33&amp;h=200&amp;w=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995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251889">
            <a:off x="6612790" y="5516495"/>
            <a:ext cx="1269591" cy="846394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3243930" y="1484784"/>
            <a:ext cx="2264174" cy="1361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217324" y="2348880"/>
            <a:ext cx="3290780" cy="753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51920" y="5756749"/>
            <a:ext cx="2843638" cy="3688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788024" y="4869160"/>
            <a:ext cx="1031997" cy="238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851920" y="3810675"/>
            <a:ext cx="2721341" cy="4547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2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она Юрьевна\Desktop\овощи\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лона Юрьевна\Desktop\овощи\Новая папка\DSCN1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4062843" cy="3152059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лона Юрьевна\Desktop\овощи\Новая папка\DSCN1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40905"/>
            <a:ext cx="3816424" cy="3076233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www.playing-field.ru/img/2015/052116/00080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666" b="92068" l="7400" r="944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1019943" cy="720080"/>
          </a:xfrm>
          <a:prstGeom prst="rect">
            <a:avLst/>
          </a:prstGeom>
          <a:noFill/>
        </p:spPr>
      </p:pic>
      <p:pic>
        <p:nvPicPr>
          <p:cNvPr id="7" name="Picture 14" descr="http://pngimg.com/upload/pomegranate_PNG86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8437" y="4047390"/>
            <a:ext cx="1076325" cy="1100138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623989" y="4319085"/>
            <a:ext cx="2333326" cy="185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6" idx="1"/>
          </p:cNvCxnSpPr>
          <p:nvPr/>
        </p:nvCxnSpPr>
        <p:spPr>
          <a:xfrm flipV="1">
            <a:off x="3790652" y="2701467"/>
            <a:ext cx="3085604" cy="7275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43150" y="1040926"/>
            <a:ext cx="3829050" cy="118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131840" y="4595266"/>
            <a:ext cx="1722932" cy="921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098" name="Picture 2" descr="http://ramki-photoshop.ru/eda/eda4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6599" y="5147528"/>
            <a:ext cx="1025241" cy="8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vitice.ru/uploads/shop_prod/d94f804ece31bef92c97ed2602ce7a5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08226"/>
            <a:ext cx="879723" cy="58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3.bp.blogspot.com/-X1SuGnsUUUA/UA7wD8sItZI/AAAAAAAAAMs/xNT-9DJDwOw/s1600/black_beans_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7956" y="1619604"/>
            <a:ext cx="780398" cy="7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/>
          <p:cNvCxnSpPr>
            <a:endCxn id="17" idx="1"/>
          </p:cNvCxnSpPr>
          <p:nvPr/>
        </p:nvCxnSpPr>
        <p:spPr>
          <a:xfrm flipV="1">
            <a:off x="3885581" y="1989857"/>
            <a:ext cx="2462375" cy="12544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2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она Юрьевна\Desktop\овощи\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лона Юрьевна\Desktop\овощи\Новая папка\DSCN2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53025"/>
            <a:ext cx="3960440" cy="3533300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Илона Юрьевна\Downloads\0_87ae9_142253ed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859"/>
            <a:ext cx="1924418" cy="37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лона Юрьевна\Downloads\156456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97604">
            <a:off x="6268269" y="265304"/>
            <a:ext cx="2879113" cy="42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5" y="476672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Полюбовавшись красотой своего  шедевра, повздыхав, что внучка у них не настоящая, поставили тарелку на подоконник  и легли  спать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4437112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Утром проснулись                                                                    дед с бабкой</a:t>
            </a:r>
            <a:r>
              <a:rPr lang="ru-RU" dirty="0"/>
              <a:t> </a:t>
            </a:r>
            <a:r>
              <a:rPr lang="ru-RU" dirty="0" smtClean="0"/>
              <a:t>и удивились.</a:t>
            </a:r>
          </a:p>
          <a:p>
            <a:pPr algn="ctr"/>
            <a:r>
              <a:rPr lang="ru-RU" dirty="0" smtClean="0"/>
              <a:t>На стуле возле окна                                                            сидела девочка- внучка. Была она им помощница                                                    по дому и в огороде, и в лес за лесным </a:t>
            </a:r>
            <a:r>
              <a:rPr lang="ru-RU" dirty="0" smtClean="0"/>
              <a:t>дарами всегда </a:t>
            </a:r>
            <a:r>
              <a:rPr lang="ru-RU" dirty="0" smtClean="0"/>
              <a:t>ходили вместе.  Собирали брусничку и малинку, чернику и голубику, морошку и, конечно, грибочки.  Домой из леса возвращались веселые и румяные, всегда напевая песенку … «никогда не унываем и улыбка на лице, потому что собираем </a:t>
            </a:r>
            <a:r>
              <a:rPr lang="ru-RU" dirty="0" err="1" smtClean="0"/>
              <a:t>витаминки</a:t>
            </a:r>
            <a:r>
              <a:rPr lang="ru-RU" dirty="0" smtClean="0"/>
              <a:t> А, В, С».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81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она Юрьевна\Desktop\овощи\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648" y="764770"/>
            <a:ext cx="8894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https://yandex.ru/images/search?text=</a:t>
            </a:r>
            <a:r>
              <a:rPr lang="ru-RU" sz="1000" dirty="0" smtClean="0">
                <a:hlinkClick r:id="rId3"/>
              </a:rPr>
              <a:t>кукуруза%20консервированная&amp;</a:t>
            </a:r>
            <a:r>
              <a:rPr lang="en-US" sz="1000" dirty="0" err="1" smtClean="0">
                <a:hlinkClick r:id="rId3"/>
              </a:rPr>
              <a:t>img_url</a:t>
            </a:r>
            <a:r>
              <a:rPr lang="en-US" sz="1000" dirty="0" smtClean="0">
                <a:hlinkClick r:id="rId3"/>
              </a:rPr>
              <a:t>=https%3A%2F%2Ftvoytrofey.ru%2Fuploads%2Fimages%2F01%2F21%2F71%2F2015%2F11%2F29%2F1beafc.jpg&amp;pos=20&amp;rpt=</a:t>
            </a:r>
            <a:r>
              <a:rPr lang="en-US" sz="1000" dirty="0" err="1" smtClean="0">
                <a:hlinkClick r:id="rId3"/>
              </a:rPr>
              <a:t>simage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7142" y="1123746"/>
            <a:ext cx="8859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4"/>
              </a:rPr>
              <a:t>https://yandex.ru/images/search?text=</a:t>
            </a:r>
            <a:r>
              <a:rPr lang="ru-RU" sz="1000" dirty="0" smtClean="0">
                <a:hlinkClick r:id="rId4"/>
              </a:rPr>
              <a:t>багет%20батон&amp;</a:t>
            </a:r>
            <a:r>
              <a:rPr lang="en-US" sz="1000" dirty="0" err="1" smtClean="0">
                <a:hlinkClick r:id="rId4"/>
              </a:rPr>
              <a:t>img_url</a:t>
            </a:r>
            <a:r>
              <a:rPr lang="en-US" sz="1000" dirty="0" smtClean="0">
                <a:hlinkClick r:id="rId4"/>
              </a:rPr>
              <a:t>=http%3A%2F%2Fwww.samura.ru%2Fmedia%2F2014%2F03%2F14%2Fbaget-s-cyplyonkom2.jpg&amp;pos=29&amp;rpt=</a:t>
            </a:r>
            <a:r>
              <a:rPr lang="en-US" sz="1000" dirty="0" err="1" smtClean="0">
                <a:hlinkClick r:id="rId4"/>
              </a:rPr>
              <a:t>simage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7141" y="1876979"/>
            <a:ext cx="88595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5"/>
              </a:rPr>
              <a:t>https://yandex.ru/images/search?text=</a:t>
            </a:r>
            <a:r>
              <a:rPr lang="ru-RU" sz="1000" dirty="0" err="1" smtClean="0">
                <a:hlinkClick r:id="rId5"/>
              </a:rPr>
              <a:t>свёкла&amp;</a:t>
            </a:r>
            <a:r>
              <a:rPr lang="en-US" sz="1000" dirty="0" err="1" smtClean="0">
                <a:hlinkClick r:id="rId5"/>
              </a:rPr>
              <a:t>img_url</a:t>
            </a:r>
            <a:r>
              <a:rPr lang="en-US" sz="1000" dirty="0" smtClean="0">
                <a:hlinkClick r:id="rId5"/>
              </a:rPr>
              <a:t>=https%3A%2F%2Fgiftsofgaia.files.wordpress.com%2F2013%2F07%2Fbeetroot.jpg&amp;pos=5&amp;rpt=</a:t>
            </a:r>
            <a:r>
              <a:rPr lang="en-US" sz="1000" dirty="0" err="1" smtClean="0">
                <a:hlinkClick r:id="rId5"/>
              </a:rPr>
              <a:t>simage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2110567"/>
            <a:ext cx="8870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6"/>
              </a:rPr>
              <a:t>https://yandex.ru/images/search?text=</a:t>
            </a:r>
            <a:r>
              <a:rPr lang="ru-RU" sz="1000" dirty="0" smtClean="0">
                <a:hlinkClick r:id="rId6"/>
              </a:rPr>
              <a:t>морковь&amp;</a:t>
            </a:r>
            <a:r>
              <a:rPr lang="en-US" sz="1000" dirty="0" err="1" smtClean="0">
                <a:hlinkClick r:id="rId6"/>
              </a:rPr>
              <a:t>img_url</a:t>
            </a:r>
            <a:r>
              <a:rPr lang="en-US" sz="1000" dirty="0" smtClean="0">
                <a:hlinkClick r:id="rId6"/>
              </a:rPr>
              <a:t>=https%3A%2F%2Fspasau.ru%2Fwp-content%2Fuploads%2F2016%2F06%2Fsm1666132160.jpg.png&amp;pos=9&amp;rpt=</a:t>
            </a:r>
            <a:r>
              <a:rPr lang="en-US" sz="1000" dirty="0" err="1" smtClean="0">
                <a:hlinkClick r:id="rId6"/>
              </a:rPr>
              <a:t>simage</a:t>
            </a:r>
            <a:endParaRPr lang="ru-RU" sz="1000" dirty="0" smtClean="0">
              <a:hlinkClick r:id="rId5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141" y="1464236"/>
            <a:ext cx="8859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7"/>
              </a:rPr>
              <a:t>https://yandex.ru/images/search?p=1&amp;text=</a:t>
            </a:r>
            <a:r>
              <a:rPr lang="ru-RU" sz="1000" dirty="0" smtClean="0">
                <a:hlinkClick r:id="rId7"/>
              </a:rPr>
              <a:t>картофель%20отварной&amp;</a:t>
            </a:r>
            <a:r>
              <a:rPr lang="en-US" sz="1000" dirty="0" err="1" smtClean="0">
                <a:hlinkClick r:id="rId7"/>
              </a:rPr>
              <a:t>img_url</a:t>
            </a:r>
            <a:r>
              <a:rPr lang="en-US" sz="1000" dirty="0" smtClean="0">
                <a:hlinkClick r:id="rId7"/>
              </a:rPr>
              <a:t>=http%3A%2F%2Fthefoodpornographer.com%2Fwp-content%2Fuploads%2F2007%2F02%2F377102884.jpg&amp;pos=31&amp;rpt=</a:t>
            </a:r>
            <a:r>
              <a:rPr lang="en-US" sz="1000" dirty="0" err="1" smtClean="0">
                <a:hlinkClick r:id="rId7"/>
              </a:rPr>
              <a:t>simage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885" y="2510677"/>
            <a:ext cx="8872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8"/>
              </a:rPr>
              <a:t>https://yandex.ru/images/search?text=</a:t>
            </a:r>
            <a:r>
              <a:rPr lang="ru-RU" sz="1000" dirty="0" smtClean="0">
                <a:hlinkClick r:id="rId8"/>
              </a:rPr>
              <a:t>морская%20капуста&amp;</a:t>
            </a:r>
            <a:r>
              <a:rPr lang="en-US" sz="1000" dirty="0" err="1" smtClean="0">
                <a:hlinkClick r:id="rId8"/>
              </a:rPr>
              <a:t>img_url</a:t>
            </a:r>
            <a:r>
              <a:rPr lang="en-US" sz="1000" dirty="0" smtClean="0">
                <a:hlinkClick r:id="rId8"/>
              </a:rPr>
              <a:t>=http%3A%2F%2Fimages.ua.prom.st%2F193583763_w640_h2048__.jpg%3FPIMAGE_ID%3D193583763&amp;pos=9&amp;rpt=</a:t>
            </a:r>
            <a:r>
              <a:rPr lang="en-US" sz="1000" dirty="0" err="1" smtClean="0">
                <a:hlinkClick r:id="rId8"/>
              </a:rPr>
              <a:t>simage</a:t>
            </a:r>
            <a:endParaRPr lang="ru-RU" sz="1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87140" y="2943630"/>
            <a:ext cx="8849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9"/>
              </a:rPr>
              <a:t>https://yandex.ru/images/search?p=1&amp;text=</a:t>
            </a:r>
            <a:r>
              <a:rPr lang="ru-RU" sz="1000" dirty="0" err="1" smtClean="0">
                <a:hlinkClick r:id="rId9"/>
              </a:rPr>
              <a:t>маслины&amp;</a:t>
            </a:r>
            <a:r>
              <a:rPr lang="en-US" sz="1000" dirty="0" err="1" smtClean="0">
                <a:hlinkClick r:id="rId9"/>
              </a:rPr>
              <a:t>img_url</a:t>
            </a:r>
            <a:r>
              <a:rPr lang="en-US" sz="1000" dirty="0" smtClean="0">
                <a:hlinkClick r:id="rId9"/>
              </a:rPr>
              <a:t>=http%3A%2F%2Fstatic3.depositphotos.com%2F1003598%2F162%2Fi%2F950%2Fdepositphotos_1627582-Olives-with-leaf.jpg&amp;pos=37&amp;rpt=</a:t>
            </a:r>
            <a:r>
              <a:rPr lang="en-US" sz="1000" dirty="0" err="1" smtClean="0">
                <a:hlinkClick r:id="rId9"/>
              </a:rPr>
              <a:t>simage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7154" y="3343740"/>
            <a:ext cx="8862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10"/>
              </a:rPr>
              <a:t>https://yandex.ru/images/search?text=</a:t>
            </a:r>
            <a:r>
              <a:rPr lang="ru-RU" sz="1000" dirty="0" err="1" smtClean="0">
                <a:hlinkClick r:id="rId10"/>
              </a:rPr>
              <a:t>петрушка&amp;</a:t>
            </a:r>
            <a:r>
              <a:rPr lang="en-US" sz="1000" dirty="0" err="1" smtClean="0">
                <a:hlinkClick r:id="rId10"/>
              </a:rPr>
              <a:t>img_url</a:t>
            </a:r>
            <a:r>
              <a:rPr lang="en-US" sz="1000" dirty="0" smtClean="0">
                <a:hlinkClick r:id="rId10"/>
              </a:rPr>
              <a:t>=https%3A%2F%2Fnarodnymi.com%2Fwp-content%2Fuploads%2F2016%2F02%2Fpetrushka.jpg&amp;pos=1&amp;rpt=</a:t>
            </a:r>
            <a:r>
              <a:rPr lang="en-US" sz="1000" dirty="0" err="1" smtClean="0">
                <a:hlinkClick r:id="rId10"/>
              </a:rPr>
              <a:t>simage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743850"/>
            <a:ext cx="88702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11"/>
              </a:rPr>
              <a:t>https://yandex.ru/images/search?text=</a:t>
            </a:r>
            <a:r>
              <a:rPr lang="ru-RU" sz="1000" dirty="0" err="1" smtClean="0">
                <a:hlinkClick r:id="rId11"/>
              </a:rPr>
              <a:t>укроп&amp;</a:t>
            </a:r>
            <a:r>
              <a:rPr lang="en-US" sz="1000" dirty="0" err="1" smtClean="0">
                <a:hlinkClick r:id="rId11"/>
              </a:rPr>
              <a:t>img_url</a:t>
            </a:r>
            <a:r>
              <a:rPr lang="en-US" sz="1000" dirty="0" smtClean="0">
                <a:hlinkClick r:id="rId11"/>
              </a:rPr>
              <a:t>=http%3A%2F%2Feco-zdravoe.ru%2Fuploads%2Fproducts%2F56e17d51457bbukrop.jpg&amp;pos=11&amp;rpt=</a:t>
            </a:r>
            <a:r>
              <a:rPr lang="en-US" sz="1000" dirty="0" err="1" smtClean="0">
                <a:hlinkClick r:id="rId11"/>
              </a:rPr>
              <a:t>simage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5605" y="4002699"/>
            <a:ext cx="8855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12"/>
              </a:rPr>
              <a:t>https://yandex.ru/images/search?p=2&amp;text=</a:t>
            </a:r>
            <a:r>
              <a:rPr lang="ru-RU" sz="1000" dirty="0" err="1" smtClean="0">
                <a:hlinkClick r:id="rId12"/>
              </a:rPr>
              <a:t>сыр&amp;</a:t>
            </a:r>
            <a:r>
              <a:rPr lang="en-US" sz="1000" dirty="0" err="1" smtClean="0">
                <a:hlinkClick r:id="rId12"/>
              </a:rPr>
              <a:t>img_url</a:t>
            </a:r>
            <a:r>
              <a:rPr lang="en-US" sz="1000" dirty="0" smtClean="0">
                <a:hlinkClick r:id="rId12"/>
              </a:rPr>
              <a:t>=http%3A%2F%2Fwww.chef-choice.com%2Fdynimage%2Fimginternalspecialoffergallerylarge%2F911%2Fimage.jpg&amp;pos=75&amp;rpt=</a:t>
            </a:r>
            <a:r>
              <a:rPr lang="en-US" sz="1000" dirty="0" err="1" smtClean="0">
                <a:hlinkClick r:id="rId12"/>
              </a:rPr>
              <a:t>simage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5605" y="4416739"/>
            <a:ext cx="8855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13"/>
              </a:rPr>
              <a:t>https://yandex.ru/images/search?text=</a:t>
            </a:r>
            <a:r>
              <a:rPr lang="ru-RU" sz="1000" dirty="0" err="1" smtClean="0">
                <a:hlinkClick r:id="rId13"/>
              </a:rPr>
              <a:t>помидор&amp;</a:t>
            </a:r>
            <a:r>
              <a:rPr lang="en-US" sz="1000" dirty="0" err="1" smtClean="0">
                <a:hlinkClick r:id="rId13"/>
              </a:rPr>
              <a:t>img_url</a:t>
            </a:r>
            <a:r>
              <a:rPr lang="en-US" sz="1000" dirty="0" smtClean="0">
                <a:hlinkClick r:id="rId13"/>
              </a:rPr>
              <a:t>=http%3A%2F%2Fdl.mehrad-co.com%2Fsrc%2FGallery%2FPritablePhoto%2FPhoto%2FFruit%2FFruit-273-www.mehrad-co.com(L).</a:t>
            </a:r>
            <a:r>
              <a:rPr lang="en-US" sz="1000" dirty="0" err="1" smtClean="0">
                <a:hlinkClick r:id="rId13"/>
              </a:rPr>
              <a:t>jpg&amp;pos</a:t>
            </a:r>
            <a:r>
              <a:rPr lang="en-US" sz="1000" dirty="0" smtClean="0">
                <a:hlinkClick r:id="rId13"/>
              </a:rPr>
              <a:t>=3&amp;rpt=</a:t>
            </a:r>
            <a:r>
              <a:rPr lang="en-US" sz="1000" dirty="0" err="1" smtClean="0">
                <a:hlinkClick r:id="rId13"/>
              </a:rPr>
              <a:t>simage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5432" y="4829482"/>
            <a:ext cx="86938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14"/>
              </a:rPr>
              <a:t>https://yandex.ru/images/search?text=</a:t>
            </a:r>
            <a:r>
              <a:rPr lang="ru-RU" sz="1000" dirty="0" err="1" smtClean="0">
                <a:hlinkClick r:id="rId14"/>
              </a:rPr>
              <a:t>гранат&amp;</a:t>
            </a:r>
            <a:r>
              <a:rPr lang="en-US" sz="1000" dirty="0" err="1" smtClean="0">
                <a:hlinkClick r:id="rId14"/>
              </a:rPr>
              <a:t>img_url</a:t>
            </a:r>
            <a:r>
              <a:rPr lang="en-US" sz="1000" dirty="0" smtClean="0">
                <a:hlinkClick r:id="rId14"/>
              </a:rPr>
              <a:t>=http%3A%2F%2Fpngimg.com%2Fupload%2Fpomegranate_PNG8650.png&amp;pos=21&amp;rpt=</a:t>
            </a:r>
            <a:r>
              <a:rPr lang="en-US" sz="1000" dirty="0" err="1" smtClean="0">
                <a:hlinkClick r:id="rId14"/>
              </a:rPr>
              <a:t>simage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5633" y="5063070"/>
            <a:ext cx="88814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15"/>
              </a:rPr>
              <a:t>https://yandex.ru/images/search?text=</a:t>
            </a:r>
            <a:r>
              <a:rPr lang="ru-RU" sz="1000" dirty="0" err="1" smtClean="0">
                <a:hlinkClick r:id="rId15"/>
              </a:rPr>
              <a:t>яйцо&amp;</a:t>
            </a:r>
            <a:r>
              <a:rPr lang="en-US" sz="1000" dirty="0" err="1" smtClean="0">
                <a:hlinkClick r:id="rId15"/>
              </a:rPr>
              <a:t>img_url</a:t>
            </a:r>
            <a:r>
              <a:rPr lang="en-US" sz="1000" dirty="0" smtClean="0">
                <a:hlinkClick r:id="rId15"/>
              </a:rPr>
              <a:t>=http%3A%2F%2Fskolko-kkal.ru%2Fwp-content%2Fuploads%2F2012%2F03%2Fiaitso.jpg&amp;pos=2&amp;rpt=</a:t>
            </a:r>
            <a:r>
              <a:rPr lang="en-US" sz="1000" dirty="0" err="1" smtClean="0">
                <a:hlinkClick r:id="rId15"/>
              </a:rPr>
              <a:t>simage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91658" y="12782"/>
            <a:ext cx="82340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Использованные источники</a:t>
            </a:r>
            <a:endParaRPr lang="ru-RU" sz="48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924" y="5463180"/>
            <a:ext cx="8680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16"/>
              </a:rPr>
              <a:t>https://yandex.ru/images/search?p=1&amp;text=</a:t>
            </a:r>
            <a:r>
              <a:rPr lang="ru-RU" sz="1000" dirty="0">
                <a:hlinkClick r:id="rId16"/>
              </a:rPr>
              <a:t>батон&amp;</a:t>
            </a:r>
            <a:r>
              <a:rPr lang="en-US" sz="1000" dirty="0" err="1" smtClean="0">
                <a:hlinkClick r:id="rId16"/>
              </a:rPr>
              <a:t>img_url</a:t>
            </a:r>
            <a:r>
              <a:rPr lang="en-US" sz="1000" dirty="0" smtClean="0">
                <a:hlinkClick r:id="rId16"/>
              </a:rPr>
              <a:t>=http%3A%2F%2Fimg-fotki.yandex.ru%2Fget%2F9507%2F16969765.192%2F0_7d2c7_12b85395_orig.png&amp;pos=44&amp;rpt=</a:t>
            </a:r>
            <a:r>
              <a:rPr lang="en-US" sz="1000" dirty="0" err="1" smtClean="0">
                <a:hlinkClick r:id="rId16"/>
              </a:rPr>
              <a:t>simage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551" y="5863290"/>
            <a:ext cx="9099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17"/>
              </a:rPr>
              <a:t>https://yandex.ru/images/search?text=</a:t>
            </a:r>
            <a:r>
              <a:rPr lang="ru-RU" sz="1000" dirty="0">
                <a:hlinkClick r:id="rId17"/>
              </a:rPr>
              <a:t>бабка%20и%20дедка%20из%20сказки%20колобок&amp;</a:t>
            </a:r>
            <a:r>
              <a:rPr lang="en-US" sz="1000" dirty="0" err="1" smtClean="0">
                <a:hlinkClick r:id="rId17"/>
              </a:rPr>
              <a:t>img_url</a:t>
            </a:r>
            <a:r>
              <a:rPr lang="en-US" sz="1000" dirty="0" smtClean="0">
                <a:hlinkClick r:id="rId17"/>
              </a:rPr>
              <a:t>=https%3A%2F%2Ffs00.infourok.ru%2Fimages%2Fdoc%2F79%2F95010%2Fhello_html_m1ac67422.png&amp;pos=4&amp;rpt=</a:t>
            </a:r>
            <a:r>
              <a:rPr lang="en-US" sz="1000" dirty="0" err="1" smtClean="0">
                <a:hlinkClick r:id="rId17"/>
              </a:rPr>
              <a:t>simage</a:t>
            </a:r>
            <a:endParaRPr lang="ru-RU" sz="1000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176204" y="6263400"/>
            <a:ext cx="9067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18"/>
              </a:rPr>
              <a:t>https://yandex.ru/images/search?text=</a:t>
            </a:r>
            <a:r>
              <a:rPr lang="ru-RU" sz="1000" dirty="0">
                <a:hlinkClick r:id="rId18"/>
              </a:rPr>
              <a:t>слива&amp;</a:t>
            </a:r>
            <a:r>
              <a:rPr lang="en-US" sz="1000" dirty="0" err="1" smtClean="0">
                <a:hlinkClick r:id="rId18"/>
              </a:rPr>
              <a:t>img_url</a:t>
            </a:r>
            <a:r>
              <a:rPr lang="en-US" sz="1000" dirty="0" smtClean="0">
                <a:hlinkClick r:id="rId18"/>
              </a:rPr>
              <a:t>=http%3A%2F%2Fwww.themagicoflife.info%2Fwp-content%2Fuploads%2F2016%2F03%2Fplum_PNG8673.png&amp;pos=11&amp;rpt=</a:t>
            </a:r>
            <a:r>
              <a:rPr lang="en-US" sz="1000" dirty="0" err="1" smtClean="0">
                <a:hlinkClick r:id="rId18"/>
              </a:rPr>
              <a:t>simage</a:t>
            </a:r>
            <a:endParaRPr 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9381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она Юрьевна\Desktop\овощи\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52736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0850"/>
            <a:r>
              <a:rPr lang="ru-RU" sz="1200" dirty="0" smtClean="0"/>
              <a:t>	Жили-были </a:t>
            </a:r>
            <a:r>
              <a:rPr lang="ru-RU" sz="1200" dirty="0"/>
              <a:t>старик со старухой. Целыми днями работали они на своем огороде: </a:t>
            </a:r>
            <a:r>
              <a:rPr lang="ru-RU" sz="1200" dirty="0" smtClean="0"/>
              <a:t>сажали, пололи</a:t>
            </a:r>
            <a:r>
              <a:rPr lang="ru-RU" sz="1200" dirty="0"/>
              <a:t>, окучивали, собирали урожай. Вечерами дед  смотрел телевизор, а бабушка вязала ему носки. Скучно им стало </a:t>
            </a:r>
            <a:r>
              <a:rPr lang="ru-RU" sz="1200" dirty="0" smtClean="0"/>
              <a:t>жить вдвоем, </a:t>
            </a:r>
            <a:r>
              <a:rPr lang="ru-RU" sz="1200" dirty="0"/>
              <a:t>и стали они подумывать, </a:t>
            </a:r>
            <a:r>
              <a:rPr lang="ru-RU" sz="1200" dirty="0" smtClean="0"/>
              <a:t>о внучке. И  </a:t>
            </a:r>
            <a:r>
              <a:rPr lang="ru-RU" sz="1200" dirty="0"/>
              <a:t>время бы быстрее и веселее пролетало,  и помощница  бы по хозяйству им  была. </a:t>
            </a:r>
            <a:r>
              <a:rPr lang="ru-RU" sz="1200" dirty="0" smtClean="0"/>
              <a:t>Долго</a:t>
            </a:r>
            <a:r>
              <a:rPr lang="ru-RU" sz="1200" dirty="0"/>
              <a:t>, долго они мечтали о внучке да понимали, что негде ее взять. </a:t>
            </a:r>
            <a:r>
              <a:rPr lang="ru-RU" sz="1200" dirty="0" smtClean="0"/>
              <a:t> </a:t>
            </a:r>
            <a:r>
              <a:rPr lang="ru-RU" sz="1200" dirty="0"/>
              <a:t>Вот  как то в один из вечеров  говорит дед бабушке:</a:t>
            </a:r>
          </a:p>
          <a:p>
            <a:pPr algn="just"/>
            <a:r>
              <a:rPr lang="ru-RU" sz="1200" dirty="0"/>
              <a:t>- А  </a:t>
            </a:r>
            <a:r>
              <a:rPr lang="ru-RU" sz="1200" dirty="0" smtClean="0"/>
              <a:t>давай,  бабка,  </a:t>
            </a:r>
            <a:r>
              <a:rPr lang="ru-RU" sz="1200" dirty="0"/>
              <a:t>из  овощей  и других продуктов,  которые у нас есть в доме, попробуем   смастерить   внучку. И вечер  быстрее  у нас  пройдет, и  приятным делом займемся.   </a:t>
            </a:r>
          </a:p>
          <a:p>
            <a:pPr algn="just" defTabSz="450850"/>
            <a:r>
              <a:rPr lang="ru-RU" sz="1200" dirty="0" smtClean="0"/>
              <a:t>	Бабушка </a:t>
            </a:r>
            <a:r>
              <a:rPr lang="ru-RU" sz="1200" dirty="0"/>
              <a:t>сразу же  согласилась на предложение деда, так уж  ей хотелось, что бы у них была внучка. </a:t>
            </a:r>
            <a:r>
              <a:rPr lang="ru-RU" sz="1200" dirty="0" smtClean="0"/>
              <a:t>Взяли </a:t>
            </a:r>
            <a:r>
              <a:rPr lang="ru-RU" sz="1200" dirty="0"/>
              <a:t>они большую плоскую тарелку и начали  возле нее «колдовать».  Продукты брали все  свежие,  в которых много разных  полезных витаминов.</a:t>
            </a:r>
          </a:p>
          <a:p>
            <a:pPr algn="just">
              <a:tabLst>
                <a:tab pos="450850" algn="l"/>
              </a:tabLst>
            </a:pPr>
            <a:r>
              <a:rPr lang="ru-RU" sz="1200" dirty="0" smtClean="0"/>
              <a:t>	Лицо </a:t>
            </a:r>
            <a:r>
              <a:rPr lang="ru-RU" sz="1200" dirty="0"/>
              <a:t>и шею девочке слепили из хлеба, </a:t>
            </a:r>
            <a:r>
              <a:rPr lang="ru-RU" sz="1200" dirty="0" smtClean="0"/>
              <a:t>глазки </a:t>
            </a:r>
            <a:r>
              <a:rPr lang="ru-RU" sz="1200" dirty="0"/>
              <a:t>и носик  из кусочков винограда, а ротик из кусочка помидора. Для волос прекрасно подошли маринованные порезанные  листья шпината, а с  сочной  морковки   сделали оранжевые бантики.  Из  свёклы   смастерили  кофточку, а рукава  к ней вырезали из ломтиков сыра. Воротничок к кофточке украсили </a:t>
            </a:r>
            <a:r>
              <a:rPr lang="ru-RU" sz="1200" dirty="0" err="1"/>
              <a:t>сметанкой</a:t>
            </a:r>
            <a:r>
              <a:rPr lang="ru-RU" sz="1200" dirty="0"/>
              <a:t>, а  пуговками для кофты  послужили зёрна кукурузы.   Потом бабушка сварила картошку и взбила ее со сливочным маслом.  Из  вареной картошки    она сделала девочке кружевную юбочку и украсила ее цветочками из морковки.    Ножки  дедушка вырезал  из кусочков хлеба, а бабушка  смастерила  из  сыра  чулочки. Туфельки мастерили вместе.  Очень уж им хотелось, чтобы они были яркими и нарядными. Для туфелек подошли  маленькие </a:t>
            </a:r>
            <a:r>
              <a:rPr lang="ru-RU" sz="1200" dirty="0" err="1"/>
              <a:t>помидоринки</a:t>
            </a:r>
            <a:r>
              <a:rPr lang="ru-RU" sz="1200" dirty="0"/>
              <a:t>.    Ну вот,  всё готово. Посмотрели наши мастера на свою работу и поняли, что чего - то не хватает.  Посидели они вдвоем,  подумали и снова принялись за работу.  Из  кругляшка вареного яйца сделали солнышко, а с желтых </a:t>
            </a:r>
            <a:r>
              <a:rPr lang="ru-RU" sz="1200" dirty="0" err="1"/>
              <a:t>кукурузин</a:t>
            </a:r>
            <a:r>
              <a:rPr lang="ru-RU" sz="1200" dirty="0"/>
              <a:t> его лучики.  С кусочков сыра- белые облака.   Дед  нарезал на тарелку вареных </a:t>
            </a:r>
            <a:r>
              <a:rPr lang="ru-RU" sz="1200" dirty="0" err="1"/>
              <a:t>фасолин</a:t>
            </a:r>
            <a:r>
              <a:rPr lang="ru-RU" sz="1200" dirty="0"/>
              <a:t>,  кусочков маслин, нащипал веточек укропа. Так получилась дорожка, по которой весело шагала   девочка. Бабке не хотелось отставать от деда, и она тут же   смастерила из  печенного  в обед блина  дерево.  Для веток  блинного дерева подошли зеленные листочки петрушки. Возле дерева она   еще добавила  бабочку и  гриб мухомор вдоль дорожки. </a:t>
            </a:r>
          </a:p>
          <a:p>
            <a:pPr algn="just" defTabSz="450850"/>
            <a:r>
              <a:rPr lang="ru-RU" sz="1200" dirty="0"/>
              <a:t>  </a:t>
            </a:r>
            <a:r>
              <a:rPr lang="ru-RU" sz="1200" dirty="0" smtClean="0"/>
              <a:t>	Любили </a:t>
            </a:r>
            <a:r>
              <a:rPr lang="ru-RU" sz="1200" dirty="0"/>
              <a:t>дед с бабкой ходить в лес за  ягодами и грибами,  вот и еще  раз подумав  над своим мастерством,  добавили на тарелке  для внучки корзинки с лесными ягодками.   Для корзинок прекрасно  подошла одна большая слива, разрисованная тонкой струйкой сметаны. Вот теперь  работа закончена. Полюбовавшись красотой своего  шедевра, повздыхав, что внучка у них не   настоящая, поставили тарелку на подоконник  и легли  спать.</a:t>
            </a:r>
          </a:p>
          <a:p>
            <a:pPr algn="just" defTabSz="450850"/>
            <a:r>
              <a:rPr lang="ru-RU" sz="1200" dirty="0" smtClean="0"/>
              <a:t>	Утром </a:t>
            </a:r>
            <a:r>
              <a:rPr lang="ru-RU" sz="1200" dirty="0"/>
              <a:t>они  проснулись и удивились.    На стуле возле окна сидела девочка- внучка живая и точно такая, какую они смастерили вечером на тарелке.  Обрадовались дед с бабушкой.  Внучку назвали </a:t>
            </a:r>
            <a:r>
              <a:rPr lang="ru-RU" sz="1200" dirty="0" err="1"/>
              <a:t>Айей</a:t>
            </a:r>
            <a:r>
              <a:rPr lang="ru-RU" sz="1200" dirty="0"/>
              <a:t>. Была она им помощница по дому и в огороде, и в лес за лесным </a:t>
            </a:r>
            <a:r>
              <a:rPr lang="ru-RU" sz="1200" dirty="0" smtClean="0"/>
              <a:t>дарами всегда </a:t>
            </a:r>
            <a:r>
              <a:rPr lang="ru-RU" sz="1200" dirty="0"/>
              <a:t>ходили вместе.  Собирали брусничку и малинку, чернику и   голубику, морошку и конечно грибочки.   Домой из леса возвращались    веселые и румяные,  всегда напевая песенку … « никогда не унываем и улыбка на лице, потому что собираем </a:t>
            </a:r>
            <a:r>
              <a:rPr lang="ru-RU" sz="1200" dirty="0" err="1"/>
              <a:t>витаминки</a:t>
            </a:r>
            <a:r>
              <a:rPr lang="ru-RU" sz="1200" dirty="0"/>
              <a:t> А, В, С». </a:t>
            </a:r>
          </a:p>
          <a:p>
            <a:pPr algn="just" defTabSz="450850"/>
            <a:r>
              <a:rPr lang="ru-RU" sz="1200" dirty="0"/>
              <a:t> </a:t>
            </a:r>
            <a:r>
              <a:rPr lang="ru-RU" sz="1200" dirty="0" smtClean="0"/>
              <a:t>	Вот </a:t>
            </a:r>
            <a:r>
              <a:rPr lang="ru-RU" sz="1200" dirty="0"/>
              <a:t>и сказке конец, а кто читал и </a:t>
            </a:r>
            <a:r>
              <a:rPr lang="ru-RU" sz="1200" dirty="0" smtClean="0"/>
              <a:t>слушал, молодец</a:t>
            </a:r>
            <a:r>
              <a:rPr lang="ru-RU" sz="1200" dirty="0"/>
              <a:t>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285728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</a:t>
            </a:r>
          </a:p>
          <a:p>
            <a:pPr algn="ctr"/>
            <a:r>
              <a:rPr lang="ru-RU" sz="2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Витаминки</a:t>
            </a:r>
            <a:r>
              <a:rPr lang="ru-RU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в корзинке</a:t>
            </a:r>
            <a:endParaRPr lang="ru-RU" sz="11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7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373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КрасниковаИН</cp:lastModifiedBy>
  <cp:revision>42</cp:revision>
  <dcterms:created xsi:type="dcterms:W3CDTF">2017-01-24T11:02:49Z</dcterms:created>
  <dcterms:modified xsi:type="dcterms:W3CDTF">2017-02-01T10:56:02Z</dcterms:modified>
</cp:coreProperties>
</file>