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8" r:id="rId10"/>
    <p:sldId id="269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8" autoAdjust="0"/>
    <p:restoredTop sz="94660"/>
  </p:normalViewPr>
  <p:slideViewPr>
    <p:cSldViewPr>
      <p:cViewPr>
        <p:scale>
          <a:sx n="60" d="100"/>
          <a:sy n="60" d="100"/>
        </p:scale>
        <p:origin x="-48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DBA5-4958-44C9-B038-749FC1428A95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5C541C-8B6E-4926-B222-C2372C585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DBA5-4958-44C9-B038-749FC1428A95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541C-8B6E-4926-B222-C2372C585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DBA5-4958-44C9-B038-749FC1428A95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541C-8B6E-4926-B222-C2372C585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DBA5-4958-44C9-B038-749FC1428A95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5C541C-8B6E-4926-B222-C2372C585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DBA5-4958-44C9-B038-749FC1428A95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541C-8B6E-4926-B222-C2372C585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DBA5-4958-44C9-B038-749FC1428A95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541C-8B6E-4926-B222-C2372C585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DBA5-4958-44C9-B038-749FC1428A95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15C541C-8B6E-4926-B222-C2372C585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DBA5-4958-44C9-B038-749FC1428A95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541C-8B6E-4926-B222-C2372C585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DBA5-4958-44C9-B038-749FC1428A95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541C-8B6E-4926-B222-C2372C585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DBA5-4958-44C9-B038-749FC1428A95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541C-8B6E-4926-B222-C2372C585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DBA5-4958-44C9-B038-749FC1428A95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541C-8B6E-4926-B222-C2372C585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4CDBA5-4958-44C9-B038-749FC1428A95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5C541C-8B6E-4926-B222-C2372C585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9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gif"/><Relationship Id="rId4" Type="http://schemas.openxmlformats.org/officeDocument/2006/relationships/audio" Target="../media/audio4.wav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5.png"/><Relationship Id="rId3" Type="http://schemas.openxmlformats.org/officeDocument/2006/relationships/audio" Target="../media/audio6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gif"/><Relationship Id="rId2" Type="http://schemas.openxmlformats.org/officeDocument/2006/relationships/audio" Target="../media/audio5.wav"/><Relationship Id="rId16" Type="http://schemas.openxmlformats.org/officeDocument/2006/relationships/image" Target="../media/image17.png"/><Relationship Id="rId1" Type="http://schemas.openxmlformats.org/officeDocument/2006/relationships/audio" Target="file:///H:\&#1087;&#1090;&#1080;&#1095;&#1082;&#1080;%20&#1074;&#1077;&#1090;&#1077;&#1088;%20&#1078;&#1080;&#1074;&#1086;&#1090;&#1085;&#1099;&#1077;.mp3" TargetMode="External"/><Relationship Id="rId6" Type="http://schemas.openxmlformats.org/officeDocument/2006/relationships/audio" Target="../media/audio9.wav"/><Relationship Id="rId11" Type="http://schemas.openxmlformats.org/officeDocument/2006/relationships/image" Target="../media/image7.gif"/><Relationship Id="rId5" Type="http://schemas.openxmlformats.org/officeDocument/2006/relationships/audio" Target="../media/audio8.wav"/><Relationship Id="rId15" Type="http://schemas.openxmlformats.org/officeDocument/2006/relationships/image" Target="../media/image13.png"/><Relationship Id="rId10" Type="http://schemas.openxmlformats.org/officeDocument/2006/relationships/image" Target="../media/image6.gif"/><Relationship Id="rId4" Type="http://schemas.openxmlformats.org/officeDocument/2006/relationships/audio" Target="../media/audio7.wav"/><Relationship Id="rId9" Type="http://schemas.openxmlformats.org/officeDocument/2006/relationships/image" Target="../media/image4.gif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17.png"/><Relationship Id="rId3" Type="http://schemas.openxmlformats.org/officeDocument/2006/relationships/audio" Target="../media/audio10.wav"/><Relationship Id="rId7" Type="http://schemas.openxmlformats.org/officeDocument/2006/relationships/image" Target="../media/image14.jpeg"/><Relationship Id="rId12" Type="http://schemas.openxmlformats.org/officeDocument/2006/relationships/image" Target="../media/image16.png"/><Relationship Id="rId2" Type="http://schemas.openxmlformats.org/officeDocument/2006/relationships/audio" Target="../media/audio5.wav"/><Relationship Id="rId1" Type="http://schemas.openxmlformats.org/officeDocument/2006/relationships/audio" Target="file:///H:\&#1087;&#1090;&#1080;&#1095;&#1082;&#1080;%20&#1074;&#1077;&#1090;&#1077;&#1088;%20&#1078;&#1080;&#1074;&#1086;&#1090;&#1085;&#1099;&#1077;.mp3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5" Type="http://schemas.openxmlformats.org/officeDocument/2006/relationships/audio" Target="file:///H:\&#1090;&#1086;&#1087;&#1086;&#1090;.mp3" TargetMode="External"/><Relationship Id="rId10" Type="http://schemas.openxmlformats.org/officeDocument/2006/relationships/image" Target="../media/image8.gif"/><Relationship Id="rId4" Type="http://schemas.openxmlformats.org/officeDocument/2006/relationships/audio" Target="../media/audio11.wav"/><Relationship Id="rId9" Type="http://schemas.openxmlformats.org/officeDocument/2006/relationships/image" Target="../media/image6.gif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13.png"/><Relationship Id="rId3" Type="http://schemas.openxmlformats.org/officeDocument/2006/relationships/audio" Target="../media/audio12.wav"/><Relationship Id="rId7" Type="http://schemas.openxmlformats.org/officeDocument/2006/relationships/image" Target="../media/image19.jpeg"/><Relationship Id="rId12" Type="http://schemas.openxmlformats.org/officeDocument/2006/relationships/image" Target="../media/image16.png"/><Relationship Id="rId2" Type="http://schemas.openxmlformats.org/officeDocument/2006/relationships/audio" Target="../media/audio5.wav"/><Relationship Id="rId1" Type="http://schemas.openxmlformats.org/officeDocument/2006/relationships/audio" Target="file:///H:\&#1074;&#1086;&#1076;&#1072;.mp3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5" Type="http://schemas.openxmlformats.org/officeDocument/2006/relationships/audio" Target="../media/audio14.wav"/><Relationship Id="rId10" Type="http://schemas.openxmlformats.org/officeDocument/2006/relationships/image" Target="../media/image9.gif"/><Relationship Id="rId4" Type="http://schemas.openxmlformats.org/officeDocument/2006/relationships/audio" Target="../media/audio13.wav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audio15.wav"/><Relationship Id="rId1" Type="http://schemas.openxmlformats.org/officeDocument/2006/relationships/audio" Target="file:///H:\&#1080;&#1072;&#1083;&#1077;&#1085;&#1100;&#1082;&#1080;&#1081;%20&#1097;&#1077;&#1085;&#1086;&#1082;%20&#1087;&#1088;&#1086;&#1084;&#1086;&#1082;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22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7.wav"/><Relationship Id="rId7" Type="http://schemas.openxmlformats.org/officeDocument/2006/relationships/image" Target="../media/image10.gif"/><Relationship Id="rId2" Type="http://schemas.openxmlformats.org/officeDocument/2006/relationships/audio" Target="../media/audio16.wav"/><Relationship Id="rId1" Type="http://schemas.openxmlformats.org/officeDocument/2006/relationships/audio" Target="../media/audio2.wav"/><Relationship Id="rId6" Type="http://schemas.openxmlformats.org/officeDocument/2006/relationships/image" Target="../media/image11.jpe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audio18.wav"/><Relationship Id="rId9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mayls.ru/data/smiles/animashki-sobaki-105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89906" cy="1087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ustclickit.ru/flash/dog/dog%20(442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mayli.ru/data/smiles/dogs-128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01008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laycast.ru/uploads/2016/12/19/2095886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888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asisa.ru/files/animation/128x128/Mulqtyashki/17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-fotki.yandex.ru/get/9304/65387414.241/0_ddb42_62b18b0a_L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762000" cy="866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est-animation.ru/lanim/zhivotnie_anim/jivotniea-34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708099" cy="680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vamotkrytka.ru/_ph/53/2/365181317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13176"/>
            <a:ext cx="1068732" cy="1209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Блок-схема: перфолента 18"/>
          <p:cNvSpPr/>
          <p:nvPr/>
        </p:nvSpPr>
        <p:spPr>
          <a:xfrm>
            <a:off x="1835696" y="980728"/>
            <a:ext cx="5328592" cy="55172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Кто</a:t>
            </a:r>
          </a:p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Сказал</a:t>
            </a:r>
          </a:p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 МЯУ???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34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67544" y="1340768"/>
            <a:ext cx="8064896" cy="4320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Художники по декорациям: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CIM\105NIKON\DSCN4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448272" cy="1836351"/>
          </a:xfrm>
          <a:prstGeom prst="rect">
            <a:avLst/>
          </a:prstGeom>
          <a:noFill/>
        </p:spPr>
      </p:pic>
      <p:pic>
        <p:nvPicPr>
          <p:cNvPr id="7" name="Picture 2" descr="I:\DCIM\105NIKON\DSCN4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36912"/>
            <a:ext cx="2232248" cy="1674321"/>
          </a:xfrm>
          <a:prstGeom prst="rect">
            <a:avLst/>
          </a:prstGeom>
          <a:noFill/>
        </p:spPr>
      </p:pic>
      <p:pic>
        <p:nvPicPr>
          <p:cNvPr id="8" name="Picture 2" descr="I:\DCIM\105NIKON\DSCN4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97152"/>
            <a:ext cx="2363564" cy="1772815"/>
          </a:xfrm>
          <a:prstGeom prst="rect">
            <a:avLst/>
          </a:prstGeom>
          <a:noFill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2987824" y="980728"/>
            <a:ext cx="2664296" cy="576064"/>
          </a:xfrm>
          <a:prstGeom prst="wedgeRoundRectCallout">
            <a:avLst>
              <a:gd name="adj1" fmla="val -59943"/>
              <a:gd name="adj2" fmla="val 97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Дегтярь</a:t>
            </a:r>
            <a:r>
              <a:rPr lang="ru-RU" dirty="0" smtClean="0"/>
              <a:t> Захар</a:t>
            </a: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283968" y="2852936"/>
            <a:ext cx="2664296" cy="576064"/>
          </a:xfrm>
          <a:prstGeom prst="wedgeRoundRectCallout">
            <a:avLst>
              <a:gd name="adj1" fmla="val -59943"/>
              <a:gd name="adj2" fmla="val 97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Черный Никита</a:t>
            </a:r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300192" y="5013176"/>
            <a:ext cx="2664296" cy="576064"/>
          </a:xfrm>
          <a:prstGeom prst="wedgeRoundRectCallout">
            <a:avLst>
              <a:gd name="adj1" fmla="val -59943"/>
              <a:gd name="adj2" fmla="val 97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Григорьева Виктория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петух</a:t>
            </a:r>
            <a:endParaRPr lang="ru-RU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DCIM\105NIKON\DSCN43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"/>
            <a:ext cx="9144000" cy="6858551"/>
          </a:xfrm>
          <a:prstGeom prst="rect">
            <a:avLst/>
          </a:prstGeom>
          <a:noFill/>
        </p:spPr>
      </p:pic>
      <p:pic>
        <p:nvPicPr>
          <p:cNvPr id="3" name="Picture 2" descr="http://smayls.ru/data/smiles/animashki-sobaki-1050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1612062" cy="1102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3059832" y="6525344"/>
            <a:ext cx="203200" cy="2032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3419872" y="6453336"/>
            <a:ext cx="203200" cy="203200"/>
          </a:xfrm>
          <a:prstGeom prst="rect">
            <a:avLst/>
          </a:prstGeom>
        </p:spPr>
      </p:pic>
      <p:pic>
        <p:nvPicPr>
          <p:cNvPr id="7" name="Picture 4" descr="http://justclickit.ru/flash/dog/dog%20(442)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3848" y="3140968"/>
            <a:ext cx="2452492" cy="2660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3923928" y="6525344"/>
            <a:ext cx="203200" cy="2032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4355976" y="6525344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41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41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71871E-6 C -0.03142 -0.0266 -0.06267 -0.05297 -0.07257 -0.07471 C -0.08246 -0.09646 -0.06684 -0.11705 -0.05937 -0.13046 C -0.05191 -0.14388 -0.03976 -0.14134 -0.02743 -0.15521 C -0.0151 -0.16909 0.00538 -0.20379 0.01441 -0.21397 C 0.02344 -0.22415 0.0184 -0.2186 0.02639 -0.21675 C 0.03438 -0.2149 0.0559 -0.21258 0.0625 -0.20217 C 0.06945 -0.19176 0.07049 -0.16771 0.06701 -0.15383 C 0.06337 -0.13995 0.05208 -0.12283 0.04063 -0.11867 C 0.02899 -0.1145 0.0066 -0.12167 -0.00208 -0.12884 C -0.01094 -0.13601 -0.01024 -0.15036 -0.01094 -0.16123 C -0.0118 -0.1721 -0.01406 -0.18621 -0.0066 -0.19477 C 0.00087 -0.20333 0.02413 -0.21281 0.03385 -0.21235 C 0.04392 -0.21189 0.04896 -0.20055 0.05278 -0.19199 C 0.0566 -0.18344 0.0599 -0.17071 0.05695 -0.16123 C 0.05434 -0.15174 0.0434 -0.13833 0.03611 -0.13486 C 0.02899 -0.13139 0.01788 -0.13463 0.01302 -0.14064 C 0.00816 -0.14666 0.00417 -0.16331 0.0066 -0.17141 C 0.00885 -0.1795 0.01632 -0.19107 0.02639 -0.18899 C 0.03611 -0.18691 0.06059 -0.17048 0.0658 -0.15961 C 0.07135 -0.14874 0.07135 -0.13255 0.05833 -0.12306 C 0.04497 -0.11358 0.00729 -0.10479 -0.01337 -0.10247 C -0.03368 -0.10016 -0.04792 -0.10224 -0.06476 -0.10849 C -0.0816 -0.11473 -0.10104 -0.13185 -0.11424 -0.14064 C -0.12743 -0.14943 -0.12882 -0.15221 -0.14392 -0.16123 C -0.15903 -0.17025 -0.19184 -0.18899 -0.20451 -0.19477 C -0.21684 -0.20055 -0.21215 -0.20009 -0.21858 -0.19639 C -0.22535 -0.19269 -0.24115 -0.18344 -0.24392 -0.17279 C -0.2467 -0.16215 -0.24115 -0.14041 -0.23507 -0.13185 C -0.22899 -0.12329 -0.21458 -0.11774 -0.20764 -0.12167 C -0.20087 -0.12561 -0.1941 -0.14388 -0.19444 -0.15521 C -0.19496 -0.16655 -0.20174 -0.18829 -0.2099 -0.19038 C -0.21805 -0.19246 -0.23958 -0.18043 -0.24392 -0.1684 C -0.24826 -0.15637 -0.24375 -0.1263 -0.23628 -0.11867 C -0.22882 -0.11103 -0.20417 -0.11566 -0.19896 -0.12306 C -0.19375 -0.13046 -0.20069 -0.15545 -0.20538 -0.16262 C -0.21007 -0.16979 -0.22413 -0.17071 -0.22743 -0.16562 C -0.2309 -0.16053 -0.22934 -0.13833 -0.22656 -0.13185 C -0.22344 -0.12537 -0.21302 -0.12445 -0.2099 -0.12607 C -0.20694 -0.12769 -0.20486 -0.14342 -0.20764 -0.14203 C -0.21042 -0.14064 -0.22309 -0.12931 -0.22656 -0.11728 C -0.22969 -0.10525 -0.22448 -0.08489 -0.22743 -0.07032 C -0.23038 -0.05575 -0.23889 -0.04557 -0.24392 -0.02938 C -0.24896 -0.01318 -0.25139 0.00671 -0.25712 0.02637 C -0.26285 0.04603 -0.26858 0.07426 -0.27795 0.08929 C -0.28733 0.10433 -0.3033 0.1108 -0.31319 0.11705 C -0.32309 0.1233 -0.32708 0.12306 -0.33733 0.12723 C -0.34757 0.13139 -0.36424 0.14041 -0.37465 0.14203 C -0.38507 0.14365 -0.39531 0.1418 -0.4 0.13764 C -0.40469 0.13347 -0.40677 0.12237 -0.4033 0.11705 C -0.39983 0.11173 -0.38246 0.10109 -0.37899 0.10525 C -0.37552 0.10942 -0.3783 0.13741 -0.38229 0.14203 C -0.38628 0.14666 -0.40382 0.13856 -0.4033 0.13324 C -0.40278 0.12792 -0.38524 0.1071 -0.37899 0.10965 C -0.37274 0.11219 -0.36562 0.14435 -0.36597 0.1492 C -0.36632 0.15406 -0.38281 0.14504 -0.38125 0.13903 C -0.37969 0.13301 -0.37691 0.11659 -0.35608 0.11266 C -0.33524 0.10872 -0.28055 0.11543 -0.25608 0.11566 C -0.2316 0.11589 -0.22483 0.11474 -0.20868 0.11404 C -0.19253 0.11335 -0.17621 0.11219 -0.15937 0.11127 " pathEditMode="relative" ptsTypes="aaaaaaaaaaaaaaaaaaaaaaaaaaaaaaaaaaaaaaaaaaaaaaaaaaaaaaaaaaaA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7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6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DCIM\105NIKON\DSCN43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9143999" cy="6858550"/>
          </a:xfrm>
          <a:prstGeom prst="rect">
            <a:avLst/>
          </a:prstGeom>
          <a:noFill/>
        </p:spPr>
      </p:pic>
      <p:pic>
        <p:nvPicPr>
          <p:cNvPr id="3" name="Picture 4" descr="http://justclickit.ru/flash/dog/dog%20(442)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69269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playcast.ru/uploads/2016/12/19/20958866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69160"/>
            <a:ext cx="1829991" cy="1829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sasisa.ru/files/animation/128x128/Mulqtyashki/17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5293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mayli.ru/data/smiles/dogs-1287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3933056"/>
            <a:ext cx="2705372" cy="2420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птички ветер животны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3347864" y="7821488"/>
            <a:ext cx="203200" cy="2032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3347864" y="6366768"/>
            <a:ext cx="491232" cy="491232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5" cstate="print"/>
          <a:stretch>
            <a:fillRect/>
          </a:stretch>
        </p:blipFill>
        <p:spPr>
          <a:xfrm>
            <a:off x="3995936" y="6381328"/>
            <a:ext cx="203200" cy="20320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6" cstate="print"/>
          <a:stretch>
            <a:fillRect/>
          </a:stretch>
        </p:blipFill>
        <p:spPr>
          <a:xfrm>
            <a:off x="5364088" y="6381328"/>
            <a:ext cx="203200" cy="203200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16" cstate="print"/>
          <a:stretch>
            <a:fillRect/>
          </a:stretch>
        </p:blipFill>
        <p:spPr>
          <a:xfrm>
            <a:off x="5724128" y="6381328"/>
            <a:ext cx="203200" cy="203200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6084168" y="6366768"/>
            <a:ext cx="491232" cy="491232"/>
          </a:xfrm>
          <a:prstGeom prst="rect">
            <a:avLst/>
          </a:prstGeom>
        </p:spPr>
      </p:pic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4788024" y="6366768"/>
            <a:ext cx="491232" cy="491232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6" name="Записанный звук"/>
          </p:nvPr>
        </p:nvPicPr>
        <p:blipFill>
          <a:blip r:embed="rId15" cstate="print"/>
          <a:stretch>
            <a:fillRect/>
          </a:stretch>
        </p:blipFill>
        <p:spPr>
          <a:xfrm>
            <a:off x="6588224" y="6525344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7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9 0.05783 C 0.00851 0.08165 -0.01372 0.10571 -0.02379 0.12098 C -0.03385 0.13624 -0.02622 0.13046 -0.02917 0.14897 C -0.03212 0.16747 -0.0401 0.20379 -0.04167 0.23178 C -0.04323 0.25977 -0.04063 0.28406 -0.03854 0.31737 C -0.03646 0.35068 -0.03941 0.39625 -0.02917 0.43233 C -0.01892 0.46842 -0.01354 0.51006 0.02257 0.53342 C 0.05868 0.55678 0.12309 0.56465 0.18767 0.57251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9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81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0.57292 C 0.16893 0.5426 0.15018 0.5125 0.1349 0.48959 C 0.11962 0.46667 0.10209 0.45417 0.09601 0.43588 C 0.08993 0.4176 0.09601 0.39584 0.09879 0.38033 C 0.10157 0.36482 0.12813 0.33519 0.11268 0.34329 C 0.09723 0.35139 0.01962 0.43681 0.00573 0.42848 C -0.00816 0.42014 0.00695 0.31667 0.02934 0.29329 C 0.05174 0.26991 0.09601 0.27871 0.14045 0.28773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81"/>
                            </p:stCondLst>
                            <p:childTnLst>
                              <p:par>
                                <p:cTn id="2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1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3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81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881"/>
                            </p:stCondLst>
                            <p:childTnLst>
                              <p:par>
                                <p:cTn id="4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881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45 0.28773 C 0.14323 0.30301 0.14601 0.31852 0.1474 0.34398 C 0.14878 0.36921 0.15799 0.40949 0.14878 0.43958 C 0.13958 0.46968 0.11267 0.50232 0.09184 0.52407 C 0.07101 0.5456 0.04965 0.55486 0.02378 0.56898 C -0.00208 0.5831 -0.03576 0.60255 -0.06372 0.60833 C -0.09167 0.61435 -0.1309 0.60556 -0.14427 0.60463 " pathEditMode="relative" rAng="0" ptsTypes="aaaaa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49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4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96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DCIM\105NIKON\DSCN43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9143999" cy="6858551"/>
          </a:xfrm>
          <a:prstGeom prst="rect">
            <a:avLst/>
          </a:prstGeom>
          <a:noFill/>
        </p:spPr>
      </p:pic>
      <p:pic>
        <p:nvPicPr>
          <p:cNvPr id="3" name="Picture 4" descr="http://justclickit.ru/flash/dog/dog%20(442)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53744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playcast.ru/uploads/2016/12/19/20958866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92480" y="3933056"/>
            <a:ext cx="1554385" cy="1829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img-fotki.yandex.ru/get/9304/65387414.241/0_ddb42_62b18b0a_L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762000" cy="866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птички ветер животны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3347864" y="7821488"/>
            <a:ext cx="203200" cy="2032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899592" y="1124744"/>
            <a:ext cx="1619672" cy="1800200"/>
            <a:chOff x="0" y="1196752"/>
            <a:chExt cx="1619672" cy="1800200"/>
          </a:xfrm>
        </p:grpSpPr>
        <p:sp>
          <p:nvSpPr>
            <p:cNvPr id="9" name="Овал 8"/>
            <p:cNvSpPr/>
            <p:nvPr/>
          </p:nvSpPr>
          <p:spPr>
            <a:xfrm>
              <a:off x="0" y="1484784"/>
              <a:ext cx="1008112" cy="115212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50800">
              <a:solidFill>
                <a:srgbClr val="00B05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3528" y="1196752"/>
              <a:ext cx="1008112" cy="115212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50800">
              <a:solidFill>
                <a:srgbClr val="00B05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611560" y="1484784"/>
              <a:ext cx="1008112" cy="115212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50800">
              <a:solidFill>
                <a:srgbClr val="00B05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23528" y="1844824"/>
              <a:ext cx="1008112" cy="115212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50800">
              <a:solidFill>
                <a:srgbClr val="00B05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55576" y="1700808"/>
              <a:ext cx="0" cy="936104"/>
            </a:xfrm>
            <a:prstGeom prst="line">
              <a:avLst/>
            </a:prstGeom>
            <a:ln w="666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23528" y="2060848"/>
              <a:ext cx="432048" cy="648072"/>
            </a:xfrm>
            <a:prstGeom prst="line">
              <a:avLst/>
            </a:prstGeom>
            <a:ln w="666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755576" y="1844824"/>
              <a:ext cx="504056" cy="864096"/>
            </a:xfrm>
            <a:prstGeom prst="line">
              <a:avLst/>
            </a:prstGeom>
            <a:ln w="666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3059832" y="6366768"/>
            <a:ext cx="491232" cy="491232"/>
          </a:xfrm>
          <a:prstGeom prst="rect">
            <a:avLst/>
          </a:prstGeom>
        </p:spPr>
      </p:pic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1835696" y="7029400"/>
            <a:ext cx="203200" cy="203200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4139952" y="6525344"/>
            <a:ext cx="203200" cy="203200"/>
          </a:xfrm>
          <a:prstGeom prst="rect">
            <a:avLst/>
          </a:prstGeom>
        </p:spPr>
      </p:pic>
      <p:pic>
        <p:nvPicPr>
          <p:cNvPr id="20" name="топот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4" cstate="print"/>
          <a:stretch>
            <a:fillRect/>
          </a:stretch>
        </p:blipFill>
        <p:spPr>
          <a:xfrm>
            <a:off x="4860032" y="6453336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4)">
                                      <p:cBhvr>
                                        <p:cTn id="6" dur="235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1 0.03562 C -0.09739 0.02752 -0.12934 0.01943 -0.1427 0.00601 C -0.15625 -0.00741 -0.14756 -0.02221 -0.14635 -0.04442 C -0.14496 -0.06662 -0.15746 -0.10086 -0.13454 -0.12723 C -0.11163 -0.1536 -0.07031 -0.19593 -0.0085 -0.20287 C 0.05313 -0.20981 0.17535 -0.1883 0.23629 -0.1691 C 0.29705 -0.1499 0.32431 -0.07472 0.35764 -0.0879 C 0.3908 -0.10109 0.43646 -0.20981 0.43525 -0.24775 C 0.43403 -0.28568 0.38768 -0.30257 0.35018 -0.31506 C 0.31303 -0.32755 0.26007 -0.32663 0.21164 -0.322 C 0.16303 -0.31738 0.09254 -0.28592 0.05869 -0.28707 C 0.02448 -0.28823 0.01441 -0.30789 0.00799 -0.32917 C 0.00157 -0.35045 0.01615 -0.39394 0.0198 -0.41476 C 0.02327 -0.43558 0.05105 -0.43789 0.03021 -0.45385 C 0.00955 -0.46982 -0.04774 -0.48994 -0.10503 -0.51007 " pathEditMode="relative" rAng="0" ptsTypes="aaaaaaaaaaaaa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9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9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82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824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03 -0.51006 C -0.09496 -0.49734 -0.08489 -0.48439 -0.07344 -0.47351 C -0.06198 -0.46264 -0.05885 -0.45501 -0.03663 -0.44414 C -0.01441 -0.43326 0.01997 -0.41707 0.06025 -0.40759 C 0.10052 -0.3981 0.1658 -0.38908 0.20556 -0.38654 C 0.24531 -0.38399 0.26823 -0.39417 0.29931 -0.39209 C 0.33038 -0.39001 0.36615 -0.3826 0.39184 -0.37405 C 0.41754 -0.36549 0.44566 -0.36641 0.454 -0.34027 C 0.46233 -0.31413 0.46111 -0.25283 0.44132 -0.21698 C 0.42153 -0.18112 0.37031 -0.14966 0.33507 -0.12561 C 0.29965 -0.10155 0.26215 -0.09114 0.22969 -0.0724 C 0.19722 -0.05367 0.17222 -0.03007 0.14028 -0.01342 C 0.10834 0.00324 0.07101 0.01735 0.0382 0.02706 C 0.00538 0.03678 -0.02465 0.03956 -0.0566 0.04534 C -0.08854 0.05112 -0.125 0.05552 -0.15347 0.06223 C -0.18194 0.06893 -0.20416 0.07796 -0.22708 0.08605 C -0.25 0.09415 -0.27361 0.10733 -0.29132 0.11127 C -0.30903 0.1152 -0.32222 0.10895 -0.33333 0.10988 C -0.34444 0.1108 -0.35104 0.11381 -0.35764 0.11682 " pathEditMode="relative" ptsTypes="aaaaaaaaaaaaaaaaa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5 0.07171 C 0.0375 0.08767 0.03802 0.10386 0.04566 0.11936 C 0.05329 0.13486 0.06527 0.14758 0.0835 0.16423 C 0.10173 0.18089 0.1243 0.2024 0.15503 0.21883 C 0.18576 0.23525 0.22326 0.25167 0.2677 0.26231 C 0.31215 0.27296 0.37309 0.28336 0.42118 0.28198 C 0.46961 0.28059 0.52118 0.2563 0.55729 0.25399 C 0.5934 0.25167 0.61232 0.25884 0.63819 0.26787 C 0.66406 0.27689 0.69948 0.28637 0.71302 0.30858 C 0.72656 0.33079 0.72222 0.37636 0.71927 0.40111 C 0.71632 0.42586 0.71076 0.44136 0.69513 0.45732 C 0.67951 0.47328 0.66111 0.47559 0.62569 0.49664 C 0.59027 0.51769 0.52968 0.55725 0.48246 0.58362 C 0.43524 0.60999 0.38333 0.63775 0.34253 0.6551 C 0.30173 0.67245 0.27465 0.6773 0.23715 0.68725 C 0.19948 0.6972 0.15225 0.70645 0.11718 0.71547 C 0.08211 0.72449 0.05295 0.73375 0.02673 0.74207 C 0.00052 0.7504 -0.02066 0.75989 -0.04063 0.7659 C -0.06059 0.77191 -0.07709 0.77515 -0.09341 0.77839 " pathEditMode="relative" ptsTypes="aaaaaaaaaaaaaaaaa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824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3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DCIM\105NIKON\DSCN43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9144000" cy="6858551"/>
          </a:xfrm>
          <a:prstGeom prst="rect">
            <a:avLst/>
          </a:prstGeom>
          <a:noFill/>
        </p:spPr>
      </p:pic>
      <p:pic>
        <p:nvPicPr>
          <p:cNvPr id="3" name="Picture 14" descr="http://smayli.ru/data/smiles/jivotniea-3289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2436862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justclickit.ru/flash/dog/dog%20(442)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2780928"/>
            <a:ext cx="3324972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://best-animation.ru/lanim/zhivotnie_anim/jivotniea-34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19812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в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1979712" y="6237312"/>
            <a:ext cx="203200" cy="2032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2411760" y="6165304"/>
            <a:ext cx="423664" cy="423664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3131840" y="6381328"/>
            <a:ext cx="203200" cy="2032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3563888" y="6381328"/>
            <a:ext cx="203200" cy="2032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3995936" y="630932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4)">
                                      <p:cBhvr>
                                        <p:cTn id="6" dur="161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93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0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6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DCIM\105NIKON\DSCN4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11363" y="-1508125"/>
            <a:ext cx="13166726" cy="9875838"/>
          </a:xfrm>
          <a:prstGeom prst="rect">
            <a:avLst/>
          </a:prstGeom>
          <a:noFill/>
        </p:spPr>
      </p:pic>
      <p:pic>
        <p:nvPicPr>
          <p:cNvPr id="3" name="иаленький щенок пром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131840" y="6858000"/>
            <a:ext cx="203200" cy="203200"/>
          </a:xfrm>
          <a:prstGeom prst="rect">
            <a:avLst/>
          </a:prstGeom>
        </p:spPr>
      </p:pic>
      <p:pic>
        <p:nvPicPr>
          <p:cNvPr id="4" name="Picture 4" descr="http://justclickit.ru/flash/dog/dog%20(442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84584" y="5743986"/>
            <a:ext cx="2552495" cy="2228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3851920" y="5661248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C 0.04375 -0.00926 0.0875 -0.01852 0.12205 -0.02477 C 0.15659 -0.03102 0.17673 -0.03704 0.20694 -0.03704 C 0.23715 -0.03704 0.26354 -0.01991 0.30347 -0.02477 C 0.3434 -0.02963 0.39479 -0.05046 0.44653 -0.06667 C 0.49826 -0.08287 0.56111 -0.09352 0.61389 -0.12245 C 0.66666 -0.15139 0.72951 -0.20324 0.76267 -0.24028 C 0.79583 -0.27732 0.80434 -0.3132 0.81267 -0.34421 C 0.821 -0.37523 0.81458 -0.40185 0.81267 -0.42639 C 0.81076 -0.45093 0.81059 -0.45718 0.80104 -0.49144 C 0.79149 -0.5257 0.76232 -0.59861 0.75573 -0.63241 C 0.74913 -0.6662 0.76719 -0.68542 0.76163 -0.69445 C 0.75607 -0.70347 0.73628 -0.6706 0.72205 -0.68681 C 0.70781 -0.70301 0.69531 -0.76852 0.67673 -0.79213 C 0.65816 -0.81574 0.62153 -0.82315 0.61041 -0.8294 " pathEditMode="relative" ptsTypes="aaaaaaaaaaaaa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DCIM\105NIKON\DSCN43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551"/>
          </a:xfrm>
          <a:prstGeom prst="rect">
            <a:avLst/>
          </a:prstGeom>
          <a:noFill/>
        </p:spPr>
      </p:pic>
      <p:pic>
        <p:nvPicPr>
          <p:cNvPr id="3" name="Picture 20" descr="http://vamotkrytka.ru/_ph/53/2/365181317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1958727" cy="2216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justclickit.ru/flash/dog/dog%20(442)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3573016"/>
            <a:ext cx="2742000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932040" y="2924944"/>
            <a:ext cx="2664296" cy="1656184"/>
            <a:chOff x="4932040" y="2924944"/>
            <a:chExt cx="2664296" cy="1656184"/>
          </a:xfrm>
        </p:grpSpPr>
        <p:sp>
          <p:nvSpPr>
            <p:cNvPr id="5" name="Выноска-облако 4"/>
            <p:cNvSpPr/>
            <p:nvPr/>
          </p:nvSpPr>
          <p:spPr>
            <a:xfrm>
              <a:off x="4932040" y="2924944"/>
              <a:ext cx="2664296" cy="1656184"/>
            </a:xfrm>
            <a:prstGeom prst="cloudCallout">
              <a:avLst>
                <a:gd name="adj1" fmla="val -57039"/>
                <a:gd name="adj2" fmla="val 5400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6" descr="http://smayli.ru/data/smiles/dogs-1287.gif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3284984"/>
              <a:ext cx="1140718" cy="76047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2555776" y="6165304"/>
            <a:ext cx="203200" cy="2032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1" cstate="print"/>
          <a:stretch>
            <a:fillRect/>
          </a:stretch>
        </p:blipFill>
        <p:spPr>
          <a:xfrm>
            <a:off x="3203848" y="6093296"/>
            <a:ext cx="203200" cy="2032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3779912" y="6165304"/>
            <a:ext cx="203200" cy="2032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4283968" y="6237312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44"/>
                            </p:stCondLst>
                            <p:childTnLst>
                              <p:par>
                                <p:cTn id="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9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8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31"/>
                            </p:stCondLst>
                            <p:childTnLst>
                              <p:par>
                                <p:cTn id="3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31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8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67544" y="1340768"/>
            <a:ext cx="8064896" cy="4320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Роли озвучивали: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mayls.ru/data/smiles/animashki-sobaki-105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1589906" cy="1087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ustclickit.ru/flash/dog/dog%20(442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9939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mayli.ru/data/smiles/dogs-128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laycast.ru/uploads/2016/12/19/2095886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asisa.ru/files/animation/128x128/Mulqtyashki/17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-fotki.yandex.ru/get/9304/65387414.241/0_ddb42_62b18b0a_L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762000" cy="866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est-animation.ru/lanim/zhivotnie_anim/jivotniea-34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708099" cy="680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vamotkrytka.ru/_ph/53/2/365181317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29200"/>
            <a:ext cx="1068732" cy="1209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Блок-схема: перфолента 11"/>
          <p:cNvSpPr/>
          <p:nvPr/>
        </p:nvSpPr>
        <p:spPr>
          <a:xfrm>
            <a:off x="2483768" y="620688"/>
            <a:ext cx="4392488" cy="9361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Алексей </a:t>
            </a:r>
            <a:r>
              <a:rPr lang="ru-RU" sz="3600" b="1" dirty="0" err="1" smtClean="0"/>
              <a:t>Батлук</a:t>
            </a:r>
            <a:endParaRPr lang="ru-RU" sz="3600" b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187624" y="1844824"/>
            <a:ext cx="2664296" cy="576064"/>
          </a:xfrm>
          <a:prstGeom prst="wedgeRoundRectCallout">
            <a:avLst>
              <a:gd name="adj1" fmla="val -59943"/>
              <a:gd name="adj2" fmla="val 97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Артем  </a:t>
            </a:r>
            <a:r>
              <a:rPr lang="ru-RU" dirty="0" err="1" smtClean="0"/>
              <a:t>Шварцкопф</a:t>
            </a:r>
            <a:endParaRPr lang="ru-RU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259632" y="3429000"/>
            <a:ext cx="2664296" cy="576064"/>
          </a:xfrm>
          <a:prstGeom prst="wedgeRoundRectCallout">
            <a:avLst>
              <a:gd name="adj1" fmla="val -59943"/>
              <a:gd name="adj2" fmla="val 97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Илья Осьмуха</a:t>
            </a:r>
            <a:endParaRPr lang="ru-RU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475656" y="5229200"/>
            <a:ext cx="2664296" cy="576064"/>
          </a:xfrm>
          <a:prstGeom prst="wedgeRoundRectCallout">
            <a:avLst>
              <a:gd name="adj1" fmla="val -59943"/>
              <a:gd name="adj2" fmla="val 97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Маргарита  </a:t>
            </a:r>
            <a:r>
              <a:rPr lang="ru-RU" dirty="0" err="1" smtClean="0"/>
              <a:t>Самигуллина</a:t>
            </a:r>
            <a:endParaRPr lang="ru-RU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300192" y="1844824"/>
            <a:ext cx="2664296" cy="576064"/>
          </a:xfrm>
          <a:prstGeom prst="wedgeRoundRectCallout">
            <a:avLst>
              <a:gd name="adj1" fmla="val -59943"/>
              <a:gd name="adj2" fmla="val 97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Данил </a:t>
            </a:r>
            <a:r>
              <a:rPr lang="ru-RU" dirty="0" err="1" smtClean="0"/>
              <a:t>Кресов</a:t>
            </a:r>
            <a:endParaRPr lang="ru-RU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300192" y="3429000"/>
            <a:ext cx="2664296" cy="576064"/>
          </a:xfrm>
          <a:prstGeom prst="wedgeRoundRectCallout">
            <a:avLst>
              <a:gd name="adj1" fmla="val -59943"/>
              <a:gd name="adj2" fmla="val 97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Илья Мерзляков</a:t>
            </a:r>
            <a:endParaRPr lang="ru-RU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300192" y="5229200"/>
            <a:ext cx="2664296" cy="576064"/>
          </a:xfrm>
          <a:prstGeom prst="wedgeRoundRectCallout">
            <a:avLst>
              <a:gd name="adj1" fmla="val -59943"/>
              <a:gd name="adj2" fmla="val 97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Амин </a:t>
            </a:r>
            <a:r>
              <a:rPr lang="ru-RU" dirty="0" err="1" smtClean="0"/>
              <a:t>Улеев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73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416</TotalTime>
  <Words>33</Words>
  <Application>Microsoft Office PowerPoint</Application>
  <PresentationFormat>Экран (4:3)</PresentationFormat>
  <Paragraphs>16</Paragraphs>
  <Slides>12</Slides>
  <Notes>0</Notes>
  <HiddenSlides>0</HiddenSlides>
  <MMClips>29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петух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galka orlova</dc:creator>
  <cp:lastModifiedBy>user</cp:lastModifiedBy>
  <cp:revision>33</cp:revision>
  <dcterms:created xsi:type="dcterms:W3CDTF">2017-01-24T08:46:56Z</dcterms:created>
  <dcterms:modified xsi:type="dcterms:W3CDTF">2017-01-27T07:07:19Z</dcterms:modified>
</cp:coreProperties>
</file>