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EABDDD-1E91-4A39-8F6B-1FF71B534CE4}" type="datetimeFigureOut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3978D3-D234-414D-A0CB-6635B0288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258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9B62-9CD8-4492-AF3D-709B7AEE5D5C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E53A-8D0B-4747-9A31-2856F7B2D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45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C40BB-80C2-4D0F-A2BD-25B0DE6E98C2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FD6E7-22E8-4573-A93C-CF0CB6C59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786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DF9-156F-4618-BF41-E28D082C6A9E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0DD2-C334-4E5A-8381-6429B07A6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48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CCC83-6C7C-402A-B826-CD2EE11929F3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7E60-162B-4143-A9F2-6143D0680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62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47C5-0B47-43FF-9884-A3242CCF573E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EB7E-DB1D-4C70-9CE0-7F83512E5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07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83DBB-3407-4D88-BBF9-BB16F2376DB7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089B-9B9B-4980-89EF-60F7D0E28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53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07DC8-E56D-4562-B149-55FF1D51506D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EAAA-6872-42C9-96BE-888FC290B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43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7B54-037A-4B46-9C9C-C1B21BF7F92F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AB0B-5383-43AC-8933-2A0CE38E9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76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780F-FCE9-4BE5-92A4-1F1B3A4BB99E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3729-F0CD-4564-92DE-522BFBA53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88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53C3E-6B25-4BB8-8D64-99DA8A214BE3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0A07-EEE6-4406-B25E-E74F54E65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38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445A-3ED3-48EC-89FE-C1069E2D0570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FBB3-F06E-46BD-907A-428E1764D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74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AECB90-F158-42EE-85AD-177E781AFDC5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1E9920-C1C4-4B19-8ED0-682CE2892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5263"/>
            <a:ext cx="8870950" cy="65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5150" y="1609113"/>
            <a:ext cx="3348170" cy="1470025"/>
          </a:xfrm>
        </p:spPr>
        <p:txBody>
          <a:bodyPr/>
          <a:lstStyle/>
          <a:p>
            <a:r>
              <a:rPr lang="ru-RU" alt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ЛЫЖИ</a:t>
            </a:r>
          </a:p>
        </p:txBody>
      </p:sp>
      <p:pic>
        <p:nvPicPr>
          <p:cNvPr id="1026" name="Picture 2" descr="Изобр по Лыжи Клип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3060542" cy="230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500166" y="4000504"/>
            <a:ext cx="6152728" cy="139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Презентацию подготовил:</a:t>
            </a:r>
          </a:p>
          <a:p>
            <a:pPr algn="r" fontAlgn="auto">
              <a:spcAft>
                <a:spcPts val="0"/>
              </a:spcAft>
              <a:buNone/>
              <a:defRPr/>
            </a:pPr>
            <a:r>
              <a:rPr lang="ru-RU" sz="1800" dirty="0" err="1" smtClean="0">
                <a:solidFill>
                  <a:schemeClr val="tx2"/>
                </a:solidFill>
              </a:rPr>
              <a:t>Ганзюк</a:t>
            </a:r>
            <a:r>
              <a:rPr lang="ru-RU" sz="1800" dirty="0" smtClean="0">
                <a:solidFill>
                  <a:schemeClr val="tx2"/>
                </a:solidFill>
              </a:rPr>
              <a:t> Евгений Иванович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инструктор по физической культуре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</a:rPr>
              <a:t>МБДОУ «Центра развития </a:t>
            </a:r>
            <a:r>
              <a:rPr lang="ru-RU" sz="1800" dirty="0" err="1" smtClean="0">
                <a:solidFill>
                  <a:schemeClr val="tx2"/>
                </a:solidFill>
              </a:rPr>
              <a:t>ребёнка-детский</a:t>
            </a:r>
            <a:r>
              <a:rPr lang="ru-RU" sz="1800" dirty="0" smtClean="0">
                <a:solidFill>
                  <a:schemeClr val="tx2"/>
                </a:solidFill>
              </a:rPr>
              <a:t> сад» г.Усинска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784976" cy="1008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Лы́жи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— приспособление для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перемещения человека по снегу.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лыжах перемещаются, используя их способность скользить по снегу.</a:t>
            </a:r>
            <a:endParaRPr lang="ru-RU" alt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56F060-6320-469A-BF9D-05FFDA627EC1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2B405-E584-438C-AB12-06A42D9A82AD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78" name="Picture 6" descr="C:\Users\Илона Юрьевна\Desktop\i-snoubord114_001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299418"/>
            <a:ext cx="3827115" cy="382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ashion Face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559" y="1373554"/>
            <a:ext cx="2722187" cy="1839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Стена ВКонтак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560" y="3347735"/>
            <a:ext cx="2722185" cy="1944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тание на лыжах. Здравствуй, зима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73554"/>
            <a:ext cx="2755688" cy="1839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Лыжи детские БОТАС 80 см с палками 87901-08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5444" y="3389777"/>
            <a:ext cx="2696099" cy="1902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995B4-DA41-4492-BBFC-29E27A5B8CBE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9512" y="5373216"/>
            <a:ext cx="87849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Наскальные рисунки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России и Скандинавии свидетельствуют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том, что за тысячи лет до нашей эры лыжи уже использовались живущими там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народами.</a:t>
            </a:r>
            <a:endParaRPr lang="ru-RU" alt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103" name="Picture 7" descr="http://harunakaze.appspot.com/upload.wikimedia.org/wikipedia/commons/6/6e/Ul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617717" cy="3367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harunakaze.appspot.com/upload.wikimedia.org/wikipedia/commons/thumb/c/cc/Alta_Felszeichnung_Elch_und_Ski.jpg/1280px-Alta_Felszeichnung_Elch_und_S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6685" y="1628799"/>
            <a:ext cx="4485611" cy="3367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995B4-DA41-4492-BBFC-29E27A5B8CBE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79512" y="4869160"/>
            <a:ext cx="878497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Лыжи были изобретены северными народами в процессе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миграции.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выживания людям было необходимо передвигаться по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снегу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Скорее всего, сначала были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изобретены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снегоступы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—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приспособления, увеличивающие площадь опоры ног и тем самым предотвращающие проваливание под снег. </a:t>
            </a:r>
            <a:endParaRPr lang="ru-RU" alt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4578" name="Picture 2" descr="Стена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12513"/>
            <a:ext cx="5184577" cy="3656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Снегоступы армии США &quot;SHERPA&quot;, Б/У - BUNDES.WARVAR.RU - недорогая военная одежда и снаряжение бундесвер из Герма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2537" y="1727252"/>
            <a:ext cx="3593137" cy="2690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995B4-DA41-4492-BBFC-29E27A5B8CBE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4869160"/>
            <a:ext cx="91440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Второй возможный вариант возникновения лыж — их происхождение от саней. Лыжи похожи на облегчённые санные полозья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Первоначально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лыжи использовались по прямому назначению — для передвижения по глубокому снегу в лесу во время охоты, военных действий в зимних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условиях.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3554" name="Picture 2" descr="http://harunakaze.appspot.com/upload.wikimedia.org/wikipedia/commons/thumb/8/8b/S._V._Ivanov._Campaign_of_Muscovites._XVI_century._%281903%29.jpg/1280px-S._V._Ivanov._Campaign_of_Muscovites._XVI_century._%281903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588" y="1189719"/>
            <a:ext cx="7416824" cy="3679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90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995B4-DA41-4492-BBFC-29E27A5B8CBE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7504" y="4581128"/>
            <a:ext cx="89289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конце XIX — начале XX века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появился лыжный спорт,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заключающийся в перемещении на лыжах на скорость или ради удовольствия. Появились лыжи с другими пропорциями, более подходящими для скоростного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бега. Такие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 лыжи стали применяться в армии. Примерно в это же время появились и лыжные палки, существенно облегчающие и ускоряющие передвижение на лыжах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530" name="Picture 2" descr="Новосибирск - Новости - Любимый город (Новосибирск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8398" y="1333924"/>
            <a:ext cx="4185277" cy="3103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s://im3-tub-ru.yandex.net/i?id=c398d964e21bf4212471e64f4dac0cea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638" y="1333924"/>
            <a:ext cx="216217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лыжный спорт kelmesine uyğun şekilleri pulsuz yükle bedava indi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638" y="2885517"/>
            <a:ext cx="2162175" cy="1551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Акриловая эмблема Лыжный спорт 1342-025-002 Эмблемы акриловы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366" y="1756212"/>
            <a:ext cx="2258610" cy="22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90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995B4-DA41-4492-BBFC-29E27A5B8CBE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7504" y="5733256"/>
            <a:ext cx="892899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Горные лыжи—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особая разновидность лыж, используемая для спуска с горных склонов и в горнолыжном спорте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Горные лыжи: Фото Горнолыжные фотографии на TravelSki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04" y="1385014"/>
            <a:ext cx="5400600" cy="4050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ыжи, Горные лыжи, Беговые лыжи, Лыжные крепления &quot; Авто - машины - механизмы - техн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0028" y="1842525"/>
            <a:ext cx="4693753" cy="3135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90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995B4-DA41-4492-BBFC-29E27A5B8CBE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7504" y="4725144"/>
            <a:ext cx="892899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Беговые лыжи с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гладкой колодкой, в свою очередь, делятся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два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класса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— предназначенные для классического стиля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передвижения, когда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лыжи двигаются параллельно одна другой в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лыжне,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конькового стиля, когда лыжник двигается по широкой снежной дороге и его движения похожи на движения конькобежца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Горнолыжные базы и курорты Кыргызстана - где покататься, прокат снаряжения, поиск попутч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683258" cy="3512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еговые лыжи первые ша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23614"/>
            <a:ext cx="3582928" cy="2858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90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7CE90D-1466-402E-92E9-B8D4A41864F2}" type="datetime1">
              <a:rPr lang="ru-RU"/>
              <a:pPr>
                <a:defRPr/>
              </a:pPr>
              <a:t>20.09.2017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995B4-DA41-4492-BBFC-29E27A5B8CBE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64424" y="2492896"/>
            <a:ext cx="878497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 ЗА  ВНИМАНИЕ!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2699792" y="4869160"/>
            <a:ext cx="6152728" cy="139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Презентацию </a:t>
            </a:r>
            <a:r>
              <a:rPr lang="ru-RU" sz="1800" dirty="0" smtClean="0"/>
              <a:t>подготовил:</a:t>
            </a:r>
            <a:endParaRPr lang="ru-RU" sz="1800" dirty="0" smtClean="0"/>
          </a:p>
          <a:p>
            <a:pPr algn="r" fontAlgn="auto">
              <a:spcAft>
                <a:spcPts val="0"/>
              </a:spcAft>
              <a:buNone/>
              <a:defRPr/>
            </a:pPr>
            <a:r>
              <a:rPr lang="ru-RU" sz="1800" b="1" dirty="0" err="1" smtClean="0"/>
              <a:t>Ганзюк</a:t>
            </a:r>
            <a:r>
              <a:rPr lang="ru-RU" sz="1800" b="1" dirty="0" smtClean="0"/>
              <a:t> Евгений Иванович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/>
              <a:t>инструктор </a:t>
            </a:r>
            <a:r>
              <a:rPr lang="ru-RU" sz="1800" b="1" dirty="0" smtClean="0"/>
              <a:t>по физической культуре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/>
              <a:t>МБДОУ </a:t>
            </a:r>
            <a:r>
              <a:rPr lang="ru-RU" sz="1800" b="1" dirty="0" smtClean="0"/>
              <a:t>«Центра развития </a:t>
            </a:r>
            <a:r>
              <a:rPr lang="ru-RU" sz="1800" b="1" dirty="0" err="1" smtClean="0"/>
              <a:t>ребёнка-детский</a:t>
            </a:r>
            <a:r>
              <a:rPr lang="ru-RU" sz="1800" b="1" dirty="0" smtClean="0"/>
              <a:t> сад» г.Усинска</a:t>
            </a: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5190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Снежинки 1</Template>
  <TotalTime>74</TotalTime>
  <Words>163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Снежинки 1</vt:lpstr>
      <vt:lpstr>ЛЫЖИ</vt:lpstr>
      <vt:lpstr>Лы́жи — приспособление для перемещения человека по снегу. На лыжах перемещаются, используя их способность скользить по снегу.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ЛЫЖИ</dc:title>
  <dc:creator>Илона Юрьевна</dc:creator>
  <dc:description>http://aida.ucoz.ru</dc:description>
  <cp:lastModifiedBy>Илона</cp:lastModifiedBy>
  <cp:revision>9</cp:revision>
  <dcterms:created xsi:type="dcterms:W3CDTF">2015-05-29T13:11:56Z</dcterms:created>
  <dcterms:modified xsi:type="dcterms:W3CDTF">2017-09-20T10:09:09Z</dcterms:modified>
  <cp:category>шаблоны к Powerpoint</cp:category>
</cp:coreProperties>
</file>