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06" r:id="rId3"/>
    <p:sldId id="258" r:id="rId4"/>
    <p:sldId id="319" r:id="rId5"/>
    <p:sldId id="398" r:id="rId6"/>
    <p:sldId id="401" r:id="rId7"/>
    <p:sldId id="400" r:id="rId8"/>
    <p:sldId id="395" r:id="rId9"/>
    <p:sldId id="402" r:id="rId10"/>
    <p:sldId id="397" r:id="rId11"/>
    <p:sldId id="396" r:id="rId12"/>
    <p:sldId id="399" r:id="rId13"/>
    <p:sldId id="404" r:id="rId14"/>
    <p:sldId id="403" r:id="rId15"/>
    <p:sldId id="40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BC"/>
    <a:srgbClr val="7030A0"/>
    <a:srgbClr val="52008A"/>
    <a:srgbClr val="5D2884"/>
    <a:srgbClr val="6600FF"/>
    <a:srgbClr val="FFFFCC"/>
    <a:srgbClr val="FDEADB"/>
    <a:srgbClr val="F2E5FF"/>
    <a:srgbClr val="E8D1FF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86369" autoAdjust="0"/>
  </p:normalViewPr>
  <p:slideViewPr>
    <p:cSldViewPr>
      <p:cViewPr>
        <p:scale>
          <a:sx n="80" d="100"/>
          <a:sy n="80" d="100"/>
        </p:scale>
        <p:origin x="-76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1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4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4212468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АРТИКУЛЯЦИОННАЯ ГИМНАСТИКА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ля детей группы № 2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МБОУ «НШДС»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г.Усинска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ИГОЛОЧКА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8563"/>
            <a:ext cx="2324100" cy="219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Артикуляционная гимнас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2" y="3304578"/>
            <a:ext cx="2616455" cy="248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3154559" y="1376772"/>
            <a:ext cx="4968552" cy="3027597"/>
          </a:xfrm>
          <a:prstGeom prst="cloudCallout">
            <a:avLst>
              <a:gd name="adj1" fmla="val 33815"/>
              <a:gd name="adj2" fmla="val 738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Язык иголочкой тяну.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подходи! Я уколю!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http://img-fotki.yandex.ru/get/4414/119528728.cb4/0_a0e69_a464749a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ИГОЛОЧКА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1" y="428533"/>
            <a:ext cx="2088232" cy="2065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7" y="2636912"/>
            <a:ext cx="1622747" cy="3629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154559" y="1376772"/>
            <a:ext cx="4968552" cy="3027597"/>
          </a:xfrm>
          <a:prstGeom prst="cloudCallout">
            <a:avLst>
              <a:gd name="adj1" fmla="val 24613"/>
              <a:gd name="adj2" fmla="val 757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Язычок часы у нас.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Покажи, который час!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b2.userdocs.ru/pars_docs/refs/448/447256/447256_html_6519e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4" y="4221931"/>
            <a:ext cx="2081943" cy="2272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3" y="2168927"/>
            <a:ext cx="1887007" cy="1872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4" y="336595"/>
            <a:ext cx="1887066" cy="1864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КАЧЕЛИ</a:t>
            </a:r>
          </a:p>
        </p:txBody>
      </p:sp>
      <p:sp>
        <p:nvSpPr>
          <p:cNvPr id="9" name="Овал 8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154558" y="1376772"/>
            <a:ext cx="5268895" cy="3027597"/>
          </a:xfrm>
          <a:prstGeom prst="cloudCallout">
            <a:avLst>
              <a:gd name="adj1" fmla="val 19913"/>
              <a:gd name="adj2" fmla="val 820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Вверх качели, вниз качели,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Опустились, полетели.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раз, два!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и кончилась игра.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0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7" y="4437112"/>
            <a:ext cx="2018196" cy="2075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ШАРИК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8344" y="260648"/>
            <a:ext cx="115212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716629" y="1376772"/>
            <a:ext cx="5887819" cy="3027597"/>
          </a:xfrm>
          <a:prstGeom prst="cloudCallout">
            <a:avLst>
              <a:gd name="adj1" fmla="val 35934"/>
              <a:gd name="adj2" fmla="val 587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этом доме две стены.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 щёки нам видны. 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Могут стены в дом втянуться,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как шар, раздуться.</a:t>
            </a:r>
          </a:p>
        </p:txBody>
      </p:sp>
      <p:pic>
        <p:nvPicPr>
          <p:cNvPr id="12292" name="Picture 4" descr="http://userdocs.ru/pars_docs/refs/97/96778/96778_html_5f74e4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2" y="3573016"/>
            <a:ext cx="2316717" cy="256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Учимся широко и спокойно открывать и закрывать ро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3" y="530444"/>
            <a:ext cx="2134017" cy="2686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03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09/119528728.cb5/0_a0eb5_1cab041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286" y="4573240"/>
            <a:ext cx="1908714" cy="206084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934866" y="1636285"/>
            <a:ext cx="5760640" cy="3027597"/>
          </a:xfrm>
          <a:prstGeom prst="cloudCallout">
            <a:avLst>
              <a:gd name="adj1" fmla="val 23698"/>
              <a:gd name="adj2" fmla="val 73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сделал страшное лицо,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платком накрыл яйцо...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смахнул платок, оп-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вот цыпленок на столе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r>
              <a:rPr lang="ru-RU" sz="2000" b="1" dirty="0"/>
              <a:t>  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8344" y="260648"/>
            <a:ext cx="115212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 descr="http://www.logopedmaster.ru/UserFiles/image12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241"/>
            <a:ext cx="1952625" cy="194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vb2.userdocs.ru/pars_docs/refs/449/448008/448008_html_m4b44b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5884"/>
            <a:ext cx="2452687" cy="3414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09/119528728.cb5/0_a0eb5_1cab041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286" y="4573240"/>
            <a:ext cx="1908714" cy="206084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934866" y="1636285"/>
            <a:ext cx="5760640" cy="3027597"/>
          </a:xfrm>
          <a:prstGeom prst="cloudCallout">
            <a:avLst>
              <a:gd name="adj1" fmla="val 23698"/>
              <a:gd name="adj2" fmla="val 73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футбол с тобой играем,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Мяч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ворота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загоняем.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ваточку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сильней,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 забей, 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поскорей!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8344" y="260648"/>
            <a:ext cx="115212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900igr.net/datai/doshkolnoe-obrazovanie/Artikuljatsionnaja-gimnastika/0010-006-Artikuljatsionnoe-uprazhnenie-Futb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2840229"/>
            <a:ext cx="2426518" cy="3238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690017"/>
            <a:ext cx="2333625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Picture 2" descr="http://dk-met.wmsite.ru/_mod_files/ce_images/igra/0_a0e95_af6e9a2c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9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671" y="404664"/>
            <a:ext cx="1596177" cy="2016224"/>
          </a:xfrm>
          <a:prstGeom prst="rect">
            <a:avLst/>
          </a:prstGeom>
          <a:noFill/>
        </p:spPr>
      </p:pic>
      <p:pic>
        <p:nvPicPr>
          <p:cNvPr id="1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305408"/>
            <a:ext cx="2051720" cy="2051720"/>
          </a:xfrm>
          <a:prstGeom prst="rect">
            <a:avLst/>
          </a:prstGeom>
          <a:noFill/>
        </p:spPr>
      </p:pic>
      <p:pic>
        <p:nvPicPr>
          <p:cNvPr id="11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187217" y="4563127"/>
            <a:ext cx="2296550" cy="1795759"/>
          </a:xfrm>
          <a:prstGeom prst="rect">
            <a:avLst/>
          </a:prstGeom>
          <a:noFill/>
        </p:spPr>
      </p:pic>
      <p:pic>
        <p:nvPicPr>
          <p:cNvPr id="12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32240" y="404664"/>
            <a:ext cx="2016224" cy="20162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2470491"/>
            <a:ext cx="748883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4563127"/>
            <a:ext cx="4968552" cy="1338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Подготовила: </a:t>
            </a:r>
          </a:p>
          <a:p>
            <a:pPr algn="ctr">
              <a:lnSpc>
                <a:spcPct val="150000"/>
              </a:lnSpc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Шевлякова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 И.Ю. учитель-логопед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МБДОУ «ЦРРДС»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г.Усинска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25" y="1233557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ежедневно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заниматься артикуляционной гимнастикой 2 раза в день (утром и вечером) не более 5–7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минут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упражнения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выполнять перед зеркалом: вы показываете ребенку движение, он повторяет его за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добиваться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правильного выполнения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упражнений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роводить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более 5 упражнений за одно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занятие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проводить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упражнения в игровой форме, применять счет для четкого выполнения артикуляционных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упражнений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71296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АРТИКУЛЯЦИОННОЙ ГИМНАСТИКИ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89443" y="4393336"/>
            <a:ext cx="1130925" cy="1712855"/>
          </a:xfrm>
          <a:prstGeom prst="rect">
            <a:avLst/>
          </a:prstGeom>
          <a:noFill/>
        </p:spPr>
      </p:pic>
      <p:pic>
        <p:nvPicPr>
          <p:cNvPr id="5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6995" y="4820510"/>
            <a:ext cx="1017832" cy="1285682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6985" y="4615574"/>
            <a:ext cx="1412858" cy="1412858"/>
          </a:xfrm>
          <a:prstGeom prst="rect">
            <a:avLst/>
          </a:prstGeom>
          <a:noFill/>
        </p:spPr>
      </p:pic>
      <p:pic>
        <p:nvPicPr>
          <p:cNvPr id="7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459244" y="4754899"/>
            <a:ext cx="1583295" cy="1238038"/>
          </a:xfrm>
          <a:prstGeom prst="rect">
            <a:avLst/>
          </a:prstGeom>
          <a:noFill/>
        </p:spPr>
      </p:pic>
      <p:pic>
        <p:nvPicPr>
          <p:cNvPr id="8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27323" y="4635826"/>
            <a:ext cx="1357110" cy="135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22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6772" y="2276871"/>
            <a:ext cx="648072" cy="818617"/>
          </a:xfrm>
          <a:prstGeom prst="rect">
            <a:avLst/>
          </a:prstGeom>
          <a:noFill/>
        </p:spPr>
      </p:pic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4410" y="4995427"/>
            <a:ext cx="899592" cy="899592"/>
          </a:xfrm>
          <a:prstGeom prst="rect">
            <a:avLst/>
          </a:prstGeom>
          <a:noFill/>
        </p:spPr>
      </p:pic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251520" y="4077070"/>
            <a:ext cx="1008112" cy="788281"/>
          </a:xfrm>
          <a:prstGeom prst="rect">
            <a:avLst/>
          </a:prstGeom>
          <a:noFill/>
        </p:spPr>
      </p:pic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214" y="3095489"/>
            <a:ext cx="864096" cy="864096"/>
          </a:xfrm>
          <a:prstGeom prst="rect">
            <a:avLst/>
          </a:prstGeom>
          <a:noFill/>
        </p:spPr>
      </p:pic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9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28986" y="1379813"/>
            <a:ext cx="7056784" cy="516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Упражнения для губ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1547664" y="2276872"/>
            <a:ext cx="7056784" cy="516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Статические упражнения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для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языка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1516782" y="3260487"/>
            <a:ext cx="7056784" cy="516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Динамические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упражнения для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языка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528986" y="4212943"/>
            <a:ext cx="7056784" cy="516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Упражнения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для щёк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1516782" y="5186955"/>
            <a:ext cx="7056784" cy="516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Упражнения на дыхание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6" name="Picture 2" descr="http://www.logopedmaster.ru/UserFiles/image1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0" y="338014"/>
            <a:ext cx="1981200" cy="1981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203848" y="1328614"/>
            <a:ext cx="5472608" cy="3027597"/>
          </a:xfrm>
          <a:prstGeom prst="cloudCallout">
            <a:avLst>
              <a:gd name="adj1" fmla="val 23847"/>
              <a:gd name="adj2" fmla="val 921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Подражаем мы лягушкам: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Тянем губы прямо к ушкам.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Сказка о лягушке-квакушке и ее веселом язычке - Начинаем фут…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0" y="2933479"/>
            <a:ext cx="2767737" cy="2925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2050" name="Picture 2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7" y="420083"/>
            <a:ext cx="2241425" cy="2129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ТРУБОЧКА</a:t>
            </a:r>
          </a:p>
        </p:txBody>
      </p:sp>
      <p:pic>
        <p:nvPicPr>
          <p:cNvPr id="19" name="Picture 10" descr="http://omel.ucoz.ru/artikulazia/sl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4385"/>
            <a:ext cx="2880320" cy="229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3707904" y="1328614"/>
            <a:ext cx="4968552" cy="3027597"/>
          </a:xfrm>
          <a:prstGeom prst="cloudCallout">
            <a:avLst>
              <a:gd name="adj1" fmla="val 16199"/>
              <a:gd name="adj2" fmla="val 759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Губы хоботом тяну, Подражаю я слону.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2" descr="http://dk-met.wmsite.ru/_mod_files/ce_images/igra/0_a0e95_af6e9a2c_x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5" y="2533484"/>
            <a:ext cx="2094209" cy="1989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33747" y="274812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УЛЫБКА – ТРУБОЧКА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logopedmaster.ru/UserFiles/image1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0" y="338014"/>
            <a:ext cx="1981200" cy="1981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vb2.userdocs.ru/pars_docs/refs/449/448008/448008_html_46290d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31" y="1910122"/>
            <a:ext cx="4065984" cy="261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dk-met.wmsite.ru/_mod_files/ce_images/igra/0_a0e95_af6e9a2c_x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03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ogopedmaster.ru/UserFiles/image1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4" y="332656"/>
            <a:ext cx="2088231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6" y="3144229"/>
            <a:ext cx="238125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ЗАБОРЧИК</a:t>
            </a:r>
          </a:p>
        </p:txBody>
      </p:sp>
      <p:sp>
        <p:nvSpPr>
          <p:cNvPr id="10" name="Овал 9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347863" y="1376772"/>
            <a:ext cx="5256585" cy="3027597"/>
          </a:xfrm>
          <a:prstGeom prst="cloudCallout">
            <a:avLst>
              <a:gd name="adj1" fmla="val 14835"/>
              <a:gd name="adj2" fmla="val 757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ровно мы смыкаем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заборчик получаем.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сейчас раздвинем губы,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Посчитаем наши зубы.</a:t>
            </a:r>
          </a:p>
        </p:txBody>
      </p:sp>
      <p:pic>
        <p:nvPicPr>
          <p:cNvPr id="12" name="Picture 2" descr="http://dk-met.wmsite.ru/_mod_files/ce_images/igra/0_a0e95_af6e9a2c_x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902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u1410.ru/assets/images/gruppa1/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3" y="404664"/>
            <a:ext cx="239040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du.convdocs.org/tw_files2/urls_57/10/d-9649/9649_html_m6231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1" y="3459764"/>
            <a:ext cx="2952329" cy="217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ЛОПАТКА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3154559" y="1376772"/>
            <a:ext cx="4657801" cy="3027597"/>
          </a:xfrm>
          <a:prstGeom prst="cloudCallout">
            <a:avLst>
              <a:gd name="adj1" fmla="val 40564"/>
              <a:gd name="adj2" fmla="val 707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Язык широкий положи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спокойно подержи.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http://img-fotki.yandex.ru/get/4414/119528728.cb4/0_a0e69_a464749a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338"/>
            <a:ext cx="2232248" cy="2226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" y="3190042"/>
            <a:ext cx="2300814" cy="2710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260648"/>
            <a:ext cx="67687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ЧАШЕЧКА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8026434" y="260648"/>
            <a:ext cx="794038" cy="858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915816" y="1119386"/>
            <a:ext cx="5207295" cy="3749774"/>
          </a:xfrm>
          <a:prstGeom prst="cloudCallout">
            <a:avLst>
              <a:gd name="adj1" fmla="val 37178"/>
              <a:gd name="adj2" fmla="val 552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Язык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широкий положи,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края приподними.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Получилась чашка,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Кругленькая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чашка.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Чашку в рот мы занесём,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Её края к зубам прижмём.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http://img-fotki.yandex.ru/get/4414/119528728.cb4/0_a0e69_a464749a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411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95373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285</Words>
  <Application>Microsoft Office PowerPoint</Application>
  <PresentationFormat>Экран (4:3)</PresentationFormat>
  <Paragraphs>85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Илона Юрьевна</cp:lastModifiedBy>
  <cp:revision>36</cp:revision>
  <dcterms:created xsi:type="dcterms:W3CDTF">2014-01-06T16:00:12Z</dcterms:created>
  <dcterms:modified xsi:type="dcterms:W3CDTF">2016-05-11T05:07:26Z</dcterms:modified>
</cp:coreProperties>
</file>