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F123-3D55-4D40-9916-666ADD05CFDB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A53E-88BF-4C44-A9F0-AA36D2C515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леха2\для презентаций\0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0"/>
            <a:ext cx="9113722" cy="68808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Дидактическая игра -гимнастика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для глаз «Снежинка»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Автор: Орлова Г.В. Усинск 2014г.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4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леха2\для презентаций\2293978-42da28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52"/>
            <a:ext cx="9144000" cy="6804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Проследите за снежинкой глазами</a:t>
            </a:r>
            <a:endParaRPr lang="ru-RU" dirty="0"/>
          </a:p>
        </p:txBody>
      </p:sp>
      <p:pic>
        <p:nvPicPr>
          <p:cNvPr id="5" name="Picture 2" descr="F:\флеха2\для презентаций\thS9YW3X8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708920"/>
            <a:ext cx="2801780" cy="191455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6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556792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8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581128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9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924944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-0.00162 C 0.11216 0.03239 0.16597 0.06685 0.19167 0.1071 C 0.21736 0.14758 0.21736 0.19685 0.21285 0.24011 C 0.20834 0.28337 0.19948 0.33033 0.16441 0.36734 C 0.12934 0.40435 0.06615 0.43326 0.00313 0.46241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-0.00463 C -0.13177 0.00647 -0.19219 0.01781 -0.21667 -0.02175 C -0.24114 -0.06107 -0.2184 -0.20403 -0.21875 -0.24058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8328 C 0.01823 -0.12977 0.03698 -0.17511 0.07274 -0.19778 C 0.10868 -0.22161 0.17136 -0.22045 0.21511 -0.22161 C 0.25851 -0.22161 0.29375 -0.24034 0.3342 -0.20264 C 0.37465 -0.16239 0.41597 -0.07194 0.45799 0.01873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леха2\для презентаций\2293978-42da28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находится снежинка? (справа, слева, над, под)</a:t>
            </a:r>
            <a:endParaRPr lang="ru-RU" dirty="0"/>
          </a:p>
        </p:txBody>
      </p:sp>
      <p:pic>
        <p:nvPicPr>
          <p:cNvPr id="5" name="Picture 2" descr="F:\флеха2\для презентаций\thS9YW3X8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708920"/>
            <a:ext cx="2801780" cy="1914550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6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556792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8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852936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9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924944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  <p:pic>
        <p:nvPicPr>
          <p:cNvPr id="10" name="Picture 2" descr="F:\флеха2\для презентаций\снеж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725144"/>
            <a:ext cx="1243013" cy="1428750"/>
          </a:xfrm>
          <a:prstGeom prst="ellipse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3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6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50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9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0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1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7500"/>
                            </p:stCondLst>
                            <p:childTnLst>
                              <p:par>
                                <p:cTn id="2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75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7500"/>
                            </p:stCondLst>
                            <p:childTnLst>
                              <p:par>
                                <p:cTn id="24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8000"/>
                            </p:stCondLst>
                            <p:childTnLst>
                              <p:par>
                                <p:cTn id="2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4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5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8500"/>
                            </p:stCondLst>
                            <p:childTnLst>
                              <p:par>
                                <p:cTn id="2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8500"/>
                            </p:stCondLst>
                            <p:childTnLst>
                              <p:par>
                                <p:cTn id="2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8500"/>
                            </p:stCondLst>
                            <p:childTnLst>
                              <p:par>
                                <p:cTn id="28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1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2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леха2\для презентаций\0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0"/>
            <a:ext cx="9113722" cy="68808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Segoe Script" pitchFamily="34" charset="0"/>
              </a:rPr>
              <a:t>Спасибо за внимание!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Автор: Орлова Г.В. Усинск 2014г.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46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Дидактическая игра -гимнастика для глаз «Снежинка»</vt:lpstr>
      <vt:lpstr>Проследите за снежинкой глазами</vt:lpstr>
      <vt:lpstr>Где находится снежинка? (справа, слева, над, под)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2015-11-02T10:32:40Z</dcterms:created>
  <dcterms:modified xsi:type="dcterms:W3CDTF">2015-11-09T10:52:59Z</dcterms:modified>
</cp:coreProperties>
</file>